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9" r:id="rId2"/>
    <p:sldId id="256" r:id="rId3"/>
    <p:sldId id="270" r:id="rId4"/>
    <p:sldId id="271"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2" r:id="rId18"/>
  </p:sldIdLst>
  <p:sldSz cx="10058400" cy="7772400"/>
  <p:notesSz cx="10058400" cy="7772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16" y="-9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sz="3650" b="0" i="0">
                <a:solidFill>
                  <a:srgbClr val="1F4E78"/>
                </a:solidFill>
                <a:latin typeface="Cambria"/>
                <a:cs typeface="Cambria"/>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50" b="0" i="0">
                <a:solidFill>
                  <a:srgbClr val="1F4E78"/>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50" b="0" i="0">
                <a:solidFill>
                  <a:srgbClr val="1F4E78"/>
                </a:solidFill>
                <a:latin typeface="Cambria"/>
                <a:cs typeface="Cambria"/>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50" b="0" i="0">
                <a:solidFill>
                  <a:srgbClr val="1F4E78"/>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688592" y="0"/>
            <a:ext cx="8369808" cy="77724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13282" y="2891027"/>
            <a:ext cx="7729855" cy="862330"/>
          </a:xfrm>
          <a:custGeom>
            <a:avLst/>
            <a:gdLst/>
            <a:ahLst/>
            <a:cxnLst/>
            <a:rect l="l" t="t" r="r" b="b"/>
            <a:pathLst>
              <a:path w="7729855" h="862329">
                <a:moveTo>
                  <a:pt x="7729728" y="861822"/>
                </a:moveTo>
                <a:lnTo>
                  <a:pt x="7729728" y="0"/>
                </a:lnTo>
                <a:lnTo>
                  <a:pt x="0" y="0"/>
                </a:lnTo>
                <a:lnTo>
                  <a:pt x="0" y="861822"/>
                </a:lnTo>
                <a:lnTo>
                  <a:pt x="7729728" y="861822"/>
                </a:lnTo>
                <a:close/>
              </a:path>
            </a:pathLst>
          </a:custGeom>
          <a:solidFill>
            <a:srgbClr val="DDEBF7"/>
          </a:solidFill>
        </p:spPr>
        <p:txBody>
          <a:bodyPr wrap="square" lIns="0" tIns="0" rIns="0" bIns="0" rtlCol="0"/>
          <a:lstStyle/>
          <a:p>
            <a:endParaRPr/>
          </a:p>
        </p:txBody>
      </p:sp>
      <p:sp>
        <p:nvSpPr>
          <p:cNvPr id="17" name="bg object 17"/>
          <p:cNvSpPr/>
          <p:nvPr/>
        </p:nvSpPr>
        <p:spPr>
          <a:xfrm>
            <a:off x="1113282" y="4613147"/>
            <a:ext cx="7729855" cy="862330"/>
          </a:xfrm>
          <a:custGeom>
            <a:avLst/>
            <a:gdLst/>
            <a:ahLst/>
            <a:cxnLst/>
            <a:rect l="l" t="t" r="r" b="b"/>
            <a:pathLst>
              <a:path w="7729855" h="862329">
                <a:moveTo>
                  <a:pt x="7729728" y="0"/>
                </a:moveTo>
                <a:lnTo>
                  <a:pt x="0" y="0"/>
                </a:lnTo>
                <a:lnTo>
                  <a:pt x="0" y="191262"/>
                </a:lnTo>
                <a:lnTo>
                  <a:pt x="0" y="192024"/>
                </a:lnTo>
                <a:lnTo>
                  <a:pt x="0" y="717804"/>
                </a:lnTo>
                <a:lnTo>
                  <a:pt x="0" y="718566"/>
                </a:lnTo>
                <a:lnTo>
                  <a:pt x="0" y="861822"/>
                </a:lnTo>
                <a:lnTo>
                  <a:pt x="7729728" y="861822"/>
                </a:lnTo>
                <a:lnTo>
                  <a:pt x="7729728" y="718566"/>
                </a:lnTo>
                <a:lnTo>
                  <a:pt x="7729728" y="717804"/>
                </a:lnTo>
                <a:lnTo>
                  <a:pt x="7729728" y="192024"/>
                </a:lnTo>
                <a:lnTo>
                  <a:pt x="7729728" y="191262"/>
                </a:lnTo>
                <a:lnTo>
                  <a:pt x="7729728" y="0"/>
                </a:lnTo>
                <a:close/>
              </a:path>
            </a:pathLst>
          </a:custGeom>
          <a:solidFill>
            <a:srgbClr val="DDEBF7"/>
          </a:solidFill>
        </p:spPr>
        <p:txBody>
          <a:bodyPr wrap="square" lIns="0" tIns="0" rIns="0" bIns="0" rtlCol="0"/>
          <a:lstStyle/>
          <a:p>
            <a:endParaRPr/>
          </a:p>
        </p:txBody>
      </p:sp>
      <p:sp>
        <p:nvSpPr>
          <p:cNvPr id="2" name="Holder 2"/>
          <p:cNvSpPr>
            <a:spLocks noGrp="1"/>
          </p:cNvSpPr>
          <p:nvPr>
            <p:ph type="title"/>
          </p:nvPr>
        </p:nvSpPr>
        <p:spPr>
          <a:xfrm>
            <a:off x="1169924" y="833882"/>
            <a:ext cx="2341879" cy="700531"/>
          </a:xfrm>
          <a:prstGeom prst="rect">
            <a:avLst/>
          </a:prstGeom>
        </p:spPr>
        <p:txBody>
          <a:bodyPr wrap="square" lIns="0" tIns="0" rIns="0" bIns="0">
            <a:spAutoFit/>
          </a:bodyPr>
          <a:lstStyle>
            <a:lvl1pPr>
              <a:defRPr sz="3650" b="0" i="0">
                <a:solidFill>
                  <a:srgbClr val="1F4E78"/>
                </a:solidFill>
                <a:latin typeface="Cambria"/>
                <a:cs typeface="Cambria"/>
              </a:defRPr>
            </a:lvl1pPr>
          </a:lstStyle>
          <a:p>
            <a:endParaRPr/>
          </a:p>
        </p:txBody>
      </p:sp>
      <p:sp>
        <p:nvSpPr>
          <p:cNvPr id="3" name="Holder 3"/>
          <p:cNvSpPr>
            <a:spLocks noGrp="1"/>
          </p:cNvSpPr>
          <p:nvPr>
            <p:ph type="body" idx="1"/>
          </p:nvPr>
        </p:nvSpPr>
        <p:spPr>
          <a:xfrm>
            <a:off x="1075182" y="1838705"/>
            <a:ext cx="7968615" cy="207581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10/8/2023</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513F-AB15-3441-B24E-C35614CF46A2}"/>
              </a:ext>
            </a:extLst>
          </p:cNvPr>
          <p:cNvSpPr>
            <a:spLocks noGrp="1"/>
          </p:cNvSpPr>
          <p:nvPr>
            <p:ph type="title"/>
          </p:nvPr>
        </p:nvSpPr>
        <p:spPr>
          <a:xfrm>
            <a:off x="-9525" y="533400"/>
            <a:ext cx="10336276" cy="1477328"/>
          </a:xfrm>
        </p:spPr>
        <p:txBody>
          <a:bodyPr/>
          <a:lstStyle/>
          <a:p>
            <a:pPr algn="ctr"/>
            <a:r>
              <a:rPr lang="en-US" sz="3200" dirty="0"/>
              <a:t>LEARNING HOW TO DIVIDE TIME HIS WAY! </a:t>
            </a:r>
            <a:br>
              <a:rPr lang="en-US" sz="3200" dirty="0"/>
            </a:br>
            <a:r>
              <a:rPr lang="en-US" sz="3200" dirty="0"/>
              <a:t>By Sholiach Apostle Moshe Yoseph Koniuchowsky</a:t>
            </a:r>
            <a:br>
              <a:rPr lang="en-US" sz="3200" dirty="0"/>
            </a:br>
            <a:endParaRPr lang="en-US" sz="3200" dirty="0"/>
          </a:p>
        </p:txBody>
      </p:sp>
      <p:sp>
        <p:nvSpPr>
          <p:cNvPr id="3" name="Text Placeholder 2">
            <a:extLst>
              <a:ext uri="{FF2B5EF4-FFF2-40B4-BE49-F238E27FC236}">
                <a16:creationId xmlns:a16="http://schemas.microsoft.com/office/drawing/2014/main" id="{0AE1E5AE-4D65-5C59-23CC-6039A661B2A3}"/>
              </a:ext>
            </a:extLst>
          </p:cNvPr>
          <p:cNvSpPr>
            <a:spLocks noGrp="1"/>
          </p:cNvSpPr>
          <p:nvPr>
            <p:ph type="body" idx="1"/>
          </p:nvPr>
        </p:nvSpPr>
        <p:spPr>
          <a:xfrm>
            <a:off x="381000" y="1358295"/>
            <a:ext cx="9372600" cy="6924973"/>
          </a:xfrm>
        </p:spPr>
        <p:txBody>
          <a:bodyPr/>
          <a:lstStyle/>
          <a:p>
            <a:pPr algn="ctr"/>
            <a:endParaRPr lang="en-US" sz="2400" b="1" dirty="0">
              <a:solidFill>
                <a:srgbClr val="FF0000"/>
              </a:solidFill>
              <a:highlight>
                <a:srgbClr val="FFFF00"/>
              </a:highlight>
            </a:endParaRPr>
          </a:p>
          <a:p>
            <a:pPr algn="ctr"/>
            <a:r>
              <a:rPr lang="en-US" sz="2400" b="1" dirty="0">
                <a:solidFill>
                  <a:srgbClr val="FF0000"/>
                </a:solidFill>
                <a:highlight>
                  <a:srgbClr val="FFFF00"/>
                </a:highlight>
              </a:rPr>
              <a:t>NUMBERS FROM HEAVEN THE REVELATION OF THE TIMES OF HEAVEN AND ANGELS! AVIV-MONTH CHODESH 1 is the HEAD OF YEAR EXODUS CHAPTER 12:1-2. Psalm 90:12. This eternal heavenly math never changes or shifts and will remain the same from year to year. Once you grasp this, no more man created guesswork calendars will be needed. PREMISE: ALL HUMAN CALENDARS ARE WRONG! SOLUTION JUBILEES INTRO-THE DIVISION OF TIME GRANTED TO MOSES AND YISRAEL JUST LIKE SCRIPTURE .ZACH 4:6. BY DEPOSITED REVELATION ALONE! SAM AS MESSIAH. HE CAME DOWN AS A REVELATION FROM ABBA’S BOSOM! Join us as we repent of telling time and learn how to divide time just as must rightly divide the Word. </a:t>
            </a:r>
            <a:br>
              <a:rPr lang="en-US" sz="2400" b="1" dirty="0">
                <a:solidFill>
                  <a:srgbClr val="FF0000"/>
                </a:solidFill>
                <a:highlight>
                  <a:srgbClr val="FFFF00"/>
                </a:highlight>
              </a:rPr>
            </a:br>
            <a:r>
              <a:rPr lang="en-US" sz="2400" b="1" dirty="0">
                <a:solidFill>
                  <a:srgbClr val="002060"/>
                </a:solidFill>
              </a:rPr>
              <a:t>2 Timothy 2:</a:t>
            </a:r>
            <a:r>
              <a:rPr lang="en-US" sz="2400" b="1" i="0" dirty="0">
                <a:solidFill>
                  <a:srgbClr val="002060"/>
                </a:solidFill>
                <a:effectLst/>
                <a:latin typeface="-apple-system"/>
              </a:rPr>
              <a:t>15 Study to show yourself approved before </a:t>
            </a:r>
            <a:r>
              <a:rPr lang="en-US" sz="2400" b="1" i="0" dirty="0">
                <a:solidFill>
                  <a:srgbClr val="002060"/>
                </a:solidFill>
                <a:effectLst/>
                <a:latin typeface="PaleoBora" panose="00000400000000000000" pitchFamily="2" charset="0"/>
              </a:rPr>
              <a:t>HWHY</a:t>
            </a:r>
            <a:r>
              <a:rPr lang="en-US" sz="2400" b="1" i="0" dirty="0">
                <a:solidFill>
                  <a:srgbClr val="002060"/>
                </a:solidFill>
                <a:effectLst/>
                <a:latin typeface="-apple-system"/>
              </a:rPr>
              <a:t>, a workman that needs not to be ashamed, rightly dividing The Word of Emet.</a:t>
            </a:r>
          </a:p>
          <a:p>
            <a:pPr algn="ctr"/>
            <a:endParaRPr lang="en-US" sz="2400" b="1" dirty="0">
              <a:solidFill>
                <a:srgbClr val="FF0000"/>
              </a:solidFill>
              <a:highlight>
                <a:srgbClr val="FFFF00"/>
              </a:highlight>
            </a:endParaRPr>
          </a:p>
          <a:p>
            <a:pPr algn="ctr"/>
            <a:endParaRPr lang="en-US" sz="2400" b="1" dirty="0">
              <a:solidFill>
                <a:srgbClr val="FF0000"/>
              </a:solidFill>
              <a:highlight>
                <a:srgbClr val="FFFF00"/>
              </a:highlight>
            </a:endParaRPr>
          </a:p>
          <a:p>
            <a:pPr algn="ctr"/>
            <a:endParaRPr lang="en-US" sz="2400" b="1" dirty="0">
              <a:solidFill>
                <a:srgbClr val="FF0000"/>
              </a:solidFill>
              <a:highlight>
                <a:srgbClr val="FFFF00"/>
              </a:highlight>
            </a:endParaRPr>
          </a:p>
          <a:p>
            <a:endParaRPr lang="en-US" dirty="0"/>
          </a:p>
        </p:txBody>
      </p:sp>
    </p:spTree>
    <p:extLst>
      <p:ext uri="{BB962C8B-B14F-4D97-AF65-F5344CB8AC3E}">
        <p14:creationId xmlns:p14="http://schemas.microsoft.com/office/powerpoint/2010/main" val="425839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13282" y="2891027"/>
            <a:ext cx="7729855" cy="862330"/>
          </a:xfrm>
          <a:custGeom>
            <a:avLst/>
            <a:gdLst/>
            <a:ahLst/>
            <a:cxnLst/>
            <a:rect l="l" t="t" r="r" b="b"/>
            <a:pathLst>
              <a:path w="7729855" h="862329">
                <a:moveTo>
                  <a:pt x="7729728" y="861822"/>
                </a:moveTo>
                <a:lnTo>
                  <a:pt x="7729728" y="0"/>
                </a:lnTo>
                <a:lnTo>
                  <a:pt x="0" y="0"/>
                </a:lnTo>
                <a:lnTo>
                  <a:pt x="0" y="861822"/>
                </a:lnTo>
                <a:lnTo>
                  <a:pt x="7729728" y="861822"/>
                </a:lnTo>
                <a:close/>
              </a:path>
            </a:pathLst>
          </a:custGeom>
          <a:solidFill>
            <a:srgbClr val="DDEBF7"/>
          </a:solidFill>
        </p:spPr>
        <p:txBody>
          <a:bodyPr wrap="square" lIns="0" tIns="0" rIns="0" bIns="0" rtlCol="0"/>
          <a:lstStyle/>
          <a:p>
            <a:endParaRPr/>
          </a:p>
        </p:txBody>
      </p:sp>
      <p:sp>
        <p:nvSpPr>
          <p:cNvPr id="8" name="object 8"/>
          <p:cNvSpPr txBox="1"/>
          <p:nvPr/>
        </p:nvSpPr>
        <p:spPr>
          <a:xfrm>
            <a:off x="1604263" y="3225038"/>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8</a:t>
            </a:r>
            <a:endParaRPr sz="1350">
              <a:latin typeface="Lucida Bright"/>
              <a:cs typeface="Lucida Bright"/>
            </a:endParaRPr>
          </a:p>
        </p:txBody>
      </p:sp>
      <p:sp>
        <p:nvSpPr>
          <p:cNvPr id="9" name="object 9"/>
          <p:cNvSpPr txBox="1"/>
          <p:nvPr/>
        </p:nvSpPr>
        <p:spPr>
          <a:xfrm>
            <a:off x="2708323" y="3225038"/>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9</a:t>
            </a:r>
            <a:endParaRPr sz="1350">
              <a:latin typeface="Lucida Bright"/>
              <a:cs typeface="Lucida Bright"/>
            </a:endParaRPr>
          </a:p>
        </p:txBody>
      </p:sp>
      <p:sp>
        <p:nvSpPr>
          <p:cNvPr id="10" name="object 10"/>
          <p:cNvSpPr txBox="1"/>
          <p:nvPr/>
        </p:nvSpPr>
        <p:spPr>
          <a:xfrm>
            <a:off x="3759115" y="322503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10</a:t>
            </a:r>
            <a:endParaRPr sz="1350">
              <a:latin typeface="Lucida Bright"/>
              <a:cs typeface="Lucida Bright"/>
            </a:endParaRPr>
          </a:p>
        </p:txBody>
      </p:sp>
      <p:sp>
        <p:nvSpPr>
          <p:cNvPr id="11" name="object 11"/>
          <p:cNvSpPr txBox="1"/>
          <p:nvPr/>
        </p:nvSpPr>
        <p:spPr>
          <a:xfrm>
            <a:off x="4863175" y="322503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11</a:t>
            </a:r>
            <a:endParaRPr sz="1350">
              <a:latin typeface="Lucida Bright"/>
              <a:cs typeface="Lucida Bright"/>
            </a:endParaRPr>
          </a:p>
        </p:txBody>
      </p:sp>
      <p:sp>
        <p:nvSpPr>
          <p:cNvPr id="12" name="object 12"/>
          <p:cNvSpPr txBox="1"/>
          <p:nvPr/>
        </p:nvSpPr>
        <p:spPr>
          <a:xfrm>
            <a:off x="5967235" y="322503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12</a:t>
            </a:r>
            <a:endParaRPr sz="1350">
              <a:latin typeface="Lucida Bright"/>
              <a:cs typeface="Lucida Bright"/>
            </a:endParaRPr>
          </a:p>
        </p:txBody>
      </p:sp>
      <p:sp>
        <p:nvSpPr>
          <p:cNvPr id="13" name="object 13"/>
          <p:cNvSpPr txBox="1"/>
          <p:nvPr/>
        </p:nvSpPr>
        <p:spPr>
          <a:xfrm>
            <a:off x="7846568" y="3602228"/>
            <a:ext cx="895985" cy="153035"/>
          </a:xfrm>
          <a:prstGeom prst="rect">
            <a:avLst/>
          </a:prstGeom>
        </p:spPr>
        <p:txBody>
          <a:bodyPr vert="horz" wrap="square" lIns="0" tIns="17145" rIns="0" bIns="0" rtlCol="0">
            <a:spAutoFit/>
          </a:bodyPr>
          <a:lstStyle/>
          <a:p>
            <a:pPr marL="12700">
              <a:lnSpc>
                <a:spcPct val="100000"/>
              </a:lnSpc>
              <a:spcBef>
                <a:spcPts val="135"/>
              </a:spcBef>
            </a:pPr>
            <a:r>
              <a:rPr sz="800" dirty="0">
                <a:solidFill>
                  <a:srgbClr val="F4B085"/>
                </a:solidFill>
                <a:latin typeface="Lucida Bright"/>
                <a:cs typeface="Lucida Bright"/>
              </a:rPr>
              <a:t>Parsha</a:t>
            </a:r>
            <a:r>
              <a:rPr sz="800" spc="55" dirty="0">
                <a:solidFill>
                  <a:srgbClr val="F4B085"/>
                </a:solidFill>
                <a:latin typeface="Lucida Bright"/>
                <a:cs typeface="Lucida Bright"/>
              </a:rPr>
              <a:t> </a:t>
            </a:r>
            <a:r>
              <a:rPr sz="800" dirty="0">
                <a:solidFill>
                  <a:srgbClr val="F4B085"/>
                </a:solidFill>
                <a:latin typeface="Lucida Bright"/>
                <a:cs typeface="Lucida Bright"/>
              </a:rPr>
              <a:t>24,</a:t>
            </a:r>
            <a:r>
              <a:rPr sz="800" spc="65" dirty="0">
                <a:solidFill>
                  <a:srgbClr val="F4B085"/>
                </a:solidFill>
                <a:latin typeface="Lucida Bright"/>
                <a:cs typeface="Lucida Bright"/>
              </a:rPr>
              <a:t> </a:t>
            </a:r>
            <a:r>
              <a:rPr sz="800" dirty="0">
                <a:solidFill>
                  <a:srgbClr val="F4B085"/>
                </a:solidFill>
                <a:latin typeface="Lucida Bright"/>
                <a:cs typeface="Lucida Bright"/>
              </a:rPr>
              <a:t>Oil</a:t>
            </a:r>
            <a:r>
              <a:rPr sz="800" spc="50" dirty="0">
                <a:solidFill>
                  <a:srgbClr val="F4B085"/>
                </a:solidFill>
                <a:latin typeface="Lucida Bright"/>
                <a:cs typeface="Lucida Bright"/>
              </a:rPr>
              <a:t> </a:t>
            </a:r>
            <a:r>
              <a:rPr sz="800" spc="-25" dirty="0">
                <a:solidFill>
                  <a:srgbClr val="F4B085"/>
                </a:solidFill>
                <a:latin typeface="Lucida Bright"/>
                <a:cs typeface="Lucida Bright"/>
              </a:rPr>
              <a:t>42</a:t>
            </a:r>
            <a:endParaRPr sz="800">
              <a:latin typeface="Lucida Bright"/>
              <a:cs typeface="Lucida Bright"/>
            </a:endParaRPr>
          </a:p>
        </p:txBody>
      </p:sp>
      <p:sp>
        <p:nvSpPr>
          <p:cNvPr id="14" name="object 14"/>
          <p:cNvSpPr txBox="1"/>
          <p:nvPr/>
        </p:nvSpPr>
        <p:spPr>
          <a:xfrm>
            <a:off x="1505203" y="3763010"/>
            <a:ext cx="33083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Sep</a:t>
            </a:r>
            <a:endParaRPr sz="900">
              <a:latin typeface="Lucida Bright"/>
              <a:cs typeface="Lucida Bright"/>
            </a:endParaRPr>
          </a:p>
        </p:txBody>
      </p:sp>
      <p:sp>
        <p:nvSpPr>
          <p:cNvPr id="15" name="object 15"/>
          <p:cNvSpPr txBox="1"/>
          <p:nvPr/>
        </p:nvSpPr>
        <p:spPr>
          <a:xfrm>
            <a:off x="2609325" y="3763010"/>
            <a:ext cx="33083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4-</a:t>
            </a:r>
            <a:r>
              <a:rPr sz="900" spc="-25" dirty="0">
                <a:solidFill>
                  <a:srgbClr val="A9D08F"/>
                </a:solidFill>
                <a:latin typeface="Lucida Bright"/>
                <a:cs typeface="Lucida Bright"/>
              </a:rPr>
              <a:t>Sep</a:t>
            </a:r>
            <a:endParaRPr sz="900">
              <a:latin typeface="Lucida Bright"/>
              <a:cs typeface="Lucida Bright"/>
            </a:endParaRPr>
          </a:p>
        </p:txBody>
      </p:sp>
      <p:sp>
        <p:nvSpPr>
          <p:cNvPr id="16" name="object 16"/>
          <p:cNvSpPr txBox="1"/>
          <p:nvPr/>
        </p:nvSpPr>
        <p:spPr>
          <a:xfrm>
            <a:off x="3713447" y="3763010"/>
            <a:ext cx="33083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5-</a:t>
            </a:r>
            <a:r>
              <a:rPr sz="900" spc="-25" dirty="0">
                <a:solidFill>
                  <a:srgbClr val="A9D08F"/>
                </a:solidFill>
                <a:latin typeface="Lucida Bright"/>
                <a:cs typeface="Lucida Bright"/>
              </a:rPr>
              <a:t>Sep</a:t>
            </a:r>
            <a:endParaRPr sz="900">
              <a:latin typeface="Lucida Bright"/>
              <a:cs typeface="Lucida Bright"/>
            </a:endParaRPr>
          </a:p>
        </p:txBody>
      </p:sp>
      <p:sp>
        <p:nvSpPr>
          <p:cNvPr id="17" name="object 17"/>
          <p:cNvSpPr txBox="1"/>
          <p:nvPr/>
        </p:nvSpPr>
        <p:spPr>
          <a:xfrm>
            <a:off x="4817569" y="3763010"/>
            <a:ext cx="33083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6-</a:t>
            </a:r>
            <a:r>
              <a:rPr sz="900" spc="-25" dirty="0">
                <a:solidFill>
                  <a:srgbClr val="A9D08F"/>
                </a:solidFill>
                <a:latin typeface="Lucida Bright"/>
                <a:cs typeface="Lucida Bright"/>
              </a:rPr>
              <a:t>Sep</a:t>
            </a:r>
            <a:endParaRPr sz="900">
              <a:latin typeface="Lucida Bright"/>
              <a:cs typeface="Lucida Bright"/>
            </a:endParaRPr>
          </a:p>
        </p:txBody>
      </p:sp>
      <p:sp>
        <p:nvSpPr>
          <p:cNvPr id="18" name="object 18"/>
          <p:cNvSpPr txBox="1"/>
          <p:nvPr/>
        </p:nvSpPr>
        <p:spPr>
          <a:xfrm>
            <a:off x="5921691" y="3763010"/>
            <a:ext cx="33083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Sep</a:t>
            </a:r>
            <a:endParaRPr sz="900">
              <a:latin typeface="Lucida Bright"/>
              <a:cs typeface="Lucida Bright"/>
            </a:endParaRPr>
          </a:p>
        </p:txBody>
      </p:sp>
      <p:sp>
        <p:nvSpPr>
          <p:cNvPr id="19" name="object 19"/>
          <p:cNvSpPr txBox="1"/>
          <p:nvPr/>
        </p:nvSpPr>
        <p:spPr>
          <a:xfrm>
            <a:off x="7025813" y="3763010"/>
            <a:ext cx="33083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Sep</a:t>
            </a:r>
            <a:endParaRPr sz="900">
              <a:latin typeface="Lucida Bright"/>
              <a:cs typeface="Lucida Bright"/>
            </a:endParaRPr>
          </a:p>
        </p:txBody>
      </p:sp>
      <p:sp>
        <p:nvSpPr>
          <p:cNvPr id="20" name="object 20"/>
          <p:cNvSpPr txBox="1"/>
          <p:nvPr/>
        </p:nvSpPr>
        <p:spPr>
          <a:xfrm>
            <a:off x="8129934" y="3763010"/>
            <a:ext cx="33083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Sep</a:t>
            </a:r>
            <a:endParaRPr sz="900">
              <a:latin typeface="Lucida Bright"/>
              <a:cs typeface="Lucida Bright"/>
            </a:endParaRPr>
          </a:p>
        </p:txBody>
      </p:sp>
      <p:sp>
        <p:nvSpPr>
          <p:cNvPr id="21" name="object 21"/>
          <p:cNvSpPr txBox="1"/>
          <p:nvPr/>
        </p:nvSpPr>
        <p:spPr>
          <a:xfrm>
            <a:off x="1525524" y="4160410"/>
            <a:ext cx="828040" cy="299720"/>
          </a:xfrm>
          <a:prstGeom prst="rect">
            <a:avLst/>
          </a:prstGeom>
        </p:spPr>
        <p:txBody>
          <a:bodyPr vert="horz" wrap="square" lIns="0" tIns="12700" rIns="0" bIns="0" rtlCol="0">
            <a:spAutoFit/>
          </a:bodyPr>
          <a:lstStyle/>
          <a:p>
            <a:pPr marL="38100">
              <a:lnSpc>
                <a:spcPct val="100000"/>
              </a:lnSpc>
              <a:spcBef>
                <a:spcPts val="100"/>
              </a:spcBef>
            </a:pPr>
            <a:r>
              <a:rPr sz="2025" baseline="41152" dirty="0">
                <a:solidFill>
                  <a:srgbClr val="305496"/>
                </a:solidFill>
                <a:latin typeface="Lucida Bright"/>
                <a:cs typeface="Lucida Bright"/>
              </a:rPr>
              <a:t>15</a:t>
            </a:r>
            <a:r>
              <a:rPr sz="2025" spc="727" baseline="41152" dirty="0">
                <a:solidFill>
                  <a:srgbClr val="305496"/>
                </a:solidFill>
                <a:latin typeface="Lucida Bright"/>
                <a:cs typeface="Lucida Bright"/>
              </a:rPr>
              <a:t> </a:t>
            </a:r>
            <a:r>
              <a:rPr sz="1800" b="1" spc="-25" dirty="0">
                <a:solidFill>
                  <a:srgbClr val="0000FF"/>
                </a:solidFill>
                <a:latin typeface="Lucida Bright"/>
                <a:cs typeface="Lucida Bright"/>
              </a:rPr>
              <a:t>166</a:t>
            </a:r>
            <a:endParaRPr sz="1800">
              <a:latin typeface="Lucida Bright"/>
              <a:cs typeface="Lucida Bright"/>
            </a:endParaRPr>
          </a:p>
        </p:txBody>
      </p:sp>
      <p:sp>
        <p:nvSpPr>
          <p:cNvPr id="22" name="object 22"/>
          <p:cNvSpPr txBox="1"/>
          <p:nvPr/>
        </p:nvSpPr>
        <p:spPr>
          <a:xfrm>
            <a:off x="2629583" y="4110533"/>
            <a:ext cx="821690" cy="299720"/>
          </a:xfrm>
          <a:prstGeom prst="rect">
            <a:avLst/>
          </a:prstGeom>
        </p:spPr>
        <p:txBody>
          <a:bodyPr vert="horz" wrap="square" lIns="0" tIns="12700" rIns="0" bIns="0" rtlCol="0">
            <a:spAutoFit/>
          </a:bodyPr>
          <a:lstStyle/>
          <a:p>
            <a:pPr marL="38100">
              <a:lnSpc>
                <a:spcPct val="100000"/>
              </a:lnSpc>
              <a:spcBef>
                <a:spcPts val="100"/>
              </a:spcBef>
            </a:pPr>
            <a:r>
              <a:rPr sz="2025" baseline="24691" dirty="0">
                <a:solidFill>
                  <a:srgbClr val="305496"/>
                </a:solidFill>
                <a:latin typeface="Lucida Bright"/>
                <a:cs typeface="Lucida Bright"/>
              </a:rPr>
              <a:t>16</a:t>
            </a:r>
            <a:r>
              <a:rPr sz="2025" spc="644" baseline="24691" dirty="0">
                <a:solidFill>
                  <a:srgbClr val="305496"/>
                </a:solidFill>
                <a:latin typeface="Lucida Bright"/>
                <a:cs typeface="Lucida Bright"/>
              </a:rPr>
              <a:t> </a:t>
            </a:r>
            <a:r>
              <a:rPr sz="1800" b="1" spc="-25" dirty="0">
                <a:solidFill>
                  <a:srgbClr val="0000FF"/>
                </a:solidFill>
                <a:latin typeface="Lucida Bright"/>
                <a:cs typeface="Lucida Bright"/>
              </a:rPr>
              <a:t>167</a:t>
            </a:r>
            <a:endParaRPr sz="1800">
              <a:latin typeface="Lucida Bright"/>
              <a:cs typeface="Lucida Bright"/>
            </a:endParaRPr>
          </a:p>
        </p:txBody>
      </p:sp>
      <p:sp>
        <p:nvSpPr>
          <p:cNvPr id="23" name="object 23"/>
          <p:cNvSpPr txBox="1"/>
          <p:nvPr/>
        </p:nvSpPr>
        <p:spPr>
          <a:xfrm>
            <a:off x="375904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17</a:t>
            </a:r>
            <a:endParaRPr sz="1350">
              <a:latin typeface="Lucida Bright"/>
              <a:cs typeface="Lucida Bright"/>
            </a:endParaRPr>
          </a:p>
        </p:txBody>
      </p:sp>
      <p:sp>
        <p:nvSpPr>
          <p:cNvPr id="24" name="object 24"/>
          <p:cNvSpPr txBox="1"/>
          <p:nvPr/>
        </p:nvSpPr>
        <p:spPr>
          <a:xfrm>
            <a:off x="486310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18</a:t>
            </a:r>
            <a:endParaRPr sz="1350">
              <a:latin typeface="Lucida Bright"/>
              <a:cs typeface="Lucida Bright"/>
            </a:endParaRPr>
          </a:p>
        </p:txBody>
      </p:sp>
      <p:sp>
        <p:nvSpPr>
          <p:cNvPr id="25" name="object 25"/>
          <p:cNvSpPr txBox="1"/>
          <p:nvPr/>
        </p:nvSpPr>
        <p:spPr>
          <a:xfrm>
            <a:off x="596716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19</a:t>
            </a:r>
            <a:endParaRPr sz="1350">
              <a:latin typeface="Lucida Bright"/>
              <a:cs typeface="Lucida Bright"/>
            </a:endParaRPr>
          </a:p>
        </p:txBody>
      </p:sp>
      <p:sp>
        <p:nvSpPr>
          <p:cNvPr id="26" name="object 26"/>
          <p:cNvSpPr txBox="1"/>
          <p:nvPr/>
        </p:nvSpPr>
        <p:spPr>
          <a:xfrm>
            <a:off x="7071223" y="4086098"/>
            <a:ext cx="743585" cy="440690"/>
          </a:xfrm>
          <a:prstGeom prst="rect">
            <a:avLst/>
          </a:prstGeom>
        </p:spPr>
        <p:txBody>
          <a:bodyPr vert="horz" wrap="square" lIns="0" tIns="14604" rIns="0" bIns="0" rtlCol="0">
            <a:spAutoFit/>
          </a:bodyPr>
          <a:lstStyle/>
          <a:p>
            <a:pPr marL="12700">
              <a:lnSpc>
                <a:spcPts val="1355"/>
              </a:lnSpc>
              <a:spcBef>
                <a:spcPts val="114"/>
              </a:spcBef>
            </a:pPr>
            <a:r>
              <a:rPr sz="1350" spc="-25" dirty="0">
                <a:solidFill>
                  <a:srgbClr val="305496"/>
                </a:solidFill>
                <a:latin typeface="Lucida Bright"/>
                <a:cs typeface="Lucida Bright"/>
              </a:rPr>
              <a:t>20</a:t>
            </a:r>
            <a:endParaRPr sz="1350">
              <a:latin typeface="Lucida Bright"/>
              <a:cs typeface="Lucida Bright"/>
            </a:endParaRPr>
          </a:p>
          <a:p>
            <a:pPr marL="301625">
              <a:lnSpc>
                <a:spcPts val="1895"/>
              </a:lnSpc>
            </a:pPr>
            <a:r>
              <a:rPr sz="1800" b="1" spc="-25" dirty="0">
                <a:solidFill>
                  <a:srgbClr val="0000FF"/>
                </a:solidFill>
                <a:latin typeface="Lucida Bright"/>
                <a:cs typeface="Lucida Bright"/>
              </a:rPr>
              <a:t>171</a:t>
            </a:r>
            <a:endParaRPr sz="1800">
              <a:latin typeface="Lucida Bright"/>
              <a:cs typeface="Lucida Bright"/>
            </a:endParaRPr>
          </a:p>
        </p:txBody>
      </p:sp>
      <p:sp>
        <p:nvSpPr>
          <p:cNvPr id="27" name="object 27"/>
          <p:cNvSpPr txBox="1"/>
          <p:nvPr/>
        </p:nvSpPr>
        <p:spPr>
          <a:xfrm>
            <a:off x="1470152" y="5485129"/>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Sep</a:t>
            </a:r>
            <a:endParaRPr sz="900">
              <a:latin typeface="Lucida Bright"/>
              <a:cs typeface="Lucida Bright"/>
            </a:endParaRPr>
          </a:p>
        </p:txBody>
      </p:sp>
      <p:sp>
        <p:nvSpPr>
          <p:cNvPr id="28" name="object 28"/>
          <p:cNvSpPr txBox="1"/>
          <p:nvPr/>
        </p:nvSpPr>
        <p:spPr>
          <a:xfrm>
            <a:off x="2574273" y="5485129"/>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Sep</a:t>
            </a:r>
            <a:endParaRPr sz="900">
              <a:latin typeface="Lucida Bright"/>
              <a:cs typeface="Lucida Bright"/>
            </a:endParaRPr>
          </a:p>
        </p:txBody>
      </p:sp>
      <p:sp>
        <p:nvSpPr>
          <p:cNvPr id="29" name="object 29"/>
          <p:cNvSpPr txBox="1"/>
          <p:nvPr/>
        </p:nvSpPr>
        <p:spPr>
          <a:xfrm>
            <a:off x="3678395" y="5485129"/>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Sep</a:t>
            </a:r>
            <a:endParaRPr sz="900">
              <a:latin typeface="Lucida Bright"/>
              <a:cs typeface="Lucida Bright"/>
            </a:endParaRPr>
          </a:p>
        </p:txBody>
      </p:sp>
      <p:sp>
        <p:nvSpPr>
          <p:cNvPr id="30" name="object 30"/>
          <p:cNvSpPr txBox="1"/>
          <p:nvPr/>
        </p:nvSpPr>
        <p:spPr>
          <a:xfrm>
            <a:off x="4782517" y="5485129"/>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Sep</a:t>
            </a:r>
            <a:endParaRPr sz="900">
              <a:latin typeface="Lucida Bright"/>
              <a:cs typeface="Lucida Bright"/>
            </a:endParaRPr>
          </a:p>
        </p:txBody>
      </p:sp>
      <p:sp>
        <p:nvSpPr>
          <p:cNvPr id="31" name="object 31"/>
          <p:cNvSpPr txBox="1"/>
          <p:nvPr/>
        </p:nvSpPr>
        <p:spPr>
          <a:xfrm>
            <a:off x="5886639" y="5485129"/>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Sep</a:t>
            </a:r>
            <a:endParaRPr sz="900">
              <a:latin typeface="Lucida Bright"/>
              <a:cs typeface="Lucida Bright"/>
            </a:endParaRPr>
          </a:p>
        </p:txBody>
      </p:sp>
      <p:sp>
        <p:nvSpPr>
          <p:cNvPr id="32" name="object 32"/>
          <p:cNvSpPr txBox="1"/>
          <p:nvPr/>
        </p:nvSpPr>
        <p:spPr>
          <a:xfrm>
            <a:off x="6990760" y="5485129"/>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Sep</a:t>
            </a:r>
            <a:endParaRPr sz="900">
              <a:latin typeface="Lucida Bright"/>
              <a:cs typeface="Lucida Bright"/>
            </a:endParaRPr>
          </a:p>
        </p:txBody>
      </p:sp>
      <p:sp>
        <p:nvSpPr>
          <p:cNvPr id="33" name="object 33"/>
          <p:cNvSpPr txBox="1"/>
          <p:nvPr/>
        </p:nvSpPr>
        <p:spPr>
          <a:xfrm>
            <a:off x="8094882" y="5485129"/>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Sep</a:t>
            </a:r>
            <a:endParaRPr sz="900">
              <a:latin typeface="Lucida Bright"/>
              <a:cs typeface="Lucida Bright"/>
            </a:endParaRPr>
          </a:p>
        </p:txBody>
      </p:sp>
      <p:sp>
        <p:nvSpPr>
          <p:cNvPr id="34" name="object 34"/>
          <p:cNvSpPr txBox="1"/>
          <p:nvPr/>
        </p:nvSpPr>
        <p:spPr>
          <a:xfrm>
            <a:off x="7821168" y="3993760"/>
            <a:ext cx="1158240" cy="622300"/>
          </a:xfrm>
          <a:prstGeom prst="rect">
            <a:avLst/>
          </a:prstGeom>
        </p:spPr>
        <p:txBody>
          <a:bodyPr vert="horz" wrap="square" lIns="0" tIns="146050" rIns="0" bIns="0" rtlCol="0">
            <a:spAutoFit/>
          </a:bodyPr>
          <a:lstStyle/>
          <a:p>
            <a:pPr marL="367665">
              <a:lnSpc>
                <a:spcPct val="100000"/>
              </a:lnSpc>
              <a:spcBef>
                <a:spcPts val="1150"/>
              </a:spcBef>
            </a:pPr>
            <a:r>
              <a:rPr sz="2025" baseline="30864" dirty="0">
                <a:solidFill>
                  <a:srgbClr val="C00000"/>
                </a:solidFill>
                <a:latin typeface="Lucida Bright"/>
                <a:cs typeface="Lucida Bright"/>
              </a:rPr>
              <a:t>21</a:t>
            </a:r>
            <a:r>
              <a:rPr sz="2025" spc="727" baseline="30864" dirty="0">
                <a:solidFill>
                  <a:srgbClr val="C00000"/>
                </a:solidFill>
                <a:latin typeface="Lucida Bright"/>
                <a:cs typeface="Lucida Bright"/>
              </a:rPr>
              <a:t> </a:t>
            </a:r>
            <a:r>
              <a:rPr sz="1800" b="1" spc="-25" dirty="0">
                <a:solidFill>
                  <a:srgbClr val="0000FF"/>
                </a:solidFill>
                <a:latin typeface="Lucida Bright"/>
                <a:cs typeface="Lucida Bright"/>
              </a:rPr>
              <a:t>172</a:t>
            </a:r>
            <a:endParaRPr sz="1800">
              <a:latin typeface="Lucida Bright"/>
              <a:cs typeface="Lucida Bright"/>
            </a:endParaRPr>
          </a:p>
          <a:p>
            <a:pPr marL="38100">
              <a:lnSpc>
                <a:spcPct val="100000"/>
              </a:lnSpc>
              <a:spcBef>
                <a:spcPts val="520"/>
              </a:spcBef>
            </a:pPr>
            <a:r>
              <a:rPr sz="800" dirty="0">
                <a:solidFill>
                  <a:srgbClr val="F4B085"/>
                </a:solidFill>
                <a:latin typeface="Lucida Bright"/>
                <a:cs typeface="Lucida Bright"/>
              </a:rPr>
              <a:t>Parsha</a:t>
            </a:r>
            <a:r>
              <a:rPr sz="800" spc="55" dirty="0">
                <a:solidFill>
                  <a:srgbClr val="F4B085"/>
                </a:solidFill>
                <a:latin typeface="Lucida Bright"/>
                <a:cs typeface="Lucida Bright"/>
              </a:rPr>
              <a:t> </a:t>
            </a:r>
            <a:r>
              <a:rPr sz="800" dirty="0">
                <a:solidFill>
                  <a:srgbClr val="F4B085"/>
                </a:solidFill>
                <a:latin typeface="Lucida Bright"/>
                <a:cs typeface="Lucida Bright"/>
              </a:rPr>
              <a:t>25,</a:t>
            </a:r>
            <a:r>
              <a:rPr sz="800" spc="65" dirty="0">
                <a:solidFill>
                  <a:srgbClr val="F4B085"/>
                </a:solidFill>
                <a:latin typeface="Lucida Bright"/>
                <a:cs typeface="Lucida Bright"/>
              </a:rPr>
              <a:t> </a:t>
            </a:r>
            <a:r>
              <a:rPr sz="800" dirty="0">
                <a:solidFill>
                  <a:srgbClr val="F4B085"/>
                </a:solidFill>
                <a:latin typeface="Lucida Bright"/>
                <a:cs typeface="Lucida Bright"/>
              </a:rPr>
              <a:t>Oil</a:t>
            </a:r>
            <a:r>
              <a:rPr sz="800" spc="50" dirty="0">
                <a:solidFill>
                  <a:srgbClr val="F4B085"/>
                </a:solidFill>
                <a:latin typeface="Lucida Bright"/>
                <a:cs typeface="Lucida Bright"/>
              </a:rPr>
              <a:t> </a:t>
            </a:r>
            <a:r>
              <a:rPr sz="800" spc="-25" dirty="0">
                <a:solidFill>
                  <a:srgbClr val="F4B085"/>
                </a:solidFill>
                <a:latin typeface="Lucida Bright"/>
                <a:cs typeface="Lucida Bright"/>
              </a:rPr>
              <a:t>49</a:t>
            </a:r>
            <a:endParaRPr sz="800">
              <a:latin typeface="Lucida Bright"/>
              <a:cs typeface="Lucida Bright"/>
            </a:endParaRPr>
          </a:p>
        </p:txBody>
      </p:sp>
      <p:graphicFrame>
        <p:nvGraphicFramePr>
          <p:cNvPr id="35" name="object 35"/>
          <p:cNvGraphicFramePr>
            <a:graphicFrameLocks noGrp="1"/>
          </p:cNvGraphicFramePr>
          <p:nvPr/>
        </p:nvGraphicFramePr>
        <p:xfrm>
          <a:off x="1113282" y="4599432"/>
          <a:ext cx="7721594" cy="861695"/>
        </p:xfrm>
        <a:graphic>
          <a:graphicData uri="http://schemas.openxmlformats.org/drawingml/2006/table">
            <a:tbl>
              <a:tblPr firstRow="1" bandRow="1">
                <a:tableStyleId>{2D5ABB26-0587-4C30-8999-92F81FD0307C}</a:tableStyleId>
              </a:tblPr>
              <a:tblGrid>
                <a:gridCol w="978535">
                  <a:extLst>
                    <a:ext uri="{9D8B030D-6E8A-4147-A177-3AD203B41FA5}">
                      <a16:colId xmlns:a16="http://schemas.microsoft.com/office/drawing/2014/main" val="20000"/>
                    </a:ext>
                  </a:extLst>
                </a:gridCol>
                <a:gridCol w="125730">
                  <a:extLst>
                    <a:ext uri="{9D8B030D-6E8A-4147-A177-3AD203B41FA5}">
                      <a16:colId xmlns:a16="http://schemas.microsoft.com/office/drawing/2014/main" val="20001"/>
                    </a:ext>
                  </a:extLst>
                </a:gridCol>
                <a:gridCol w="342265">
                  <a:extLst>
                    <a:ext uri="{9D8B030D-6E8A-4147-A177-3AD203B41FA5}">
                      <a16:colId xmlns:a16="http://schemas.microsoft.com/office/drawing/2014/main" val="20002"/>
                    </a:ext>
                  </a:extLst>
                </a:gridCol>
                <a:gridCol w="683894">
                  <a:extLst>
                    <a:ext uri="{9D8B030D-6E8A-4147-A177-3AD203B41FA5}">
                      <a16:colId xmlns:a16="http://schemas.microsoft.com/office/drawing/2014/main" val="20003"/>
                    </a:ext>
                  </a:extLst>
                </a:gridCol>
                <a:gridCol w="419735">
                  <a:extLst>
                    <a:ext uri="{9D8B030D-6E8A-4147-A177-3AD203B41FA5}">
                      <a16:colId xmlns:a16="http://schemas.microsoft.com/office/drawing/2014/main" val="20004"/>
                    </a:ext>
                  </a:extLst>
                </a:gridCol>
                <a:gridCol w="707389">
                  <a:extLst>
                    <a:ext uri="{9D8B030D-6E8A-4147-A177-3AD203B41FA5}">
                      <a16:colId xmlns:a16="http://schemas.microsoft.com/office/drawing/2014/main" val="20005"/>
                    </a:ext>
                  </a:extLst>
                </a:gridCol>
                <a:gridCol w="396239">
                  <a:extLst>
                    <a:ext uri="{9D8B030D-6E8A-4147-A177-3AD203B41FA5}">
                      <a16:colId xmlns:a16="http://schemas.microsoft.com/office/drawing/2014/main" val="20006"/>
                    </a:ext>
                  </a:extLst>
                </a:gridCol>
                <a:gridCol w="709929">
                  <a:extLst>
                    <a:ext uri="{9D8B030D-6E8A-4147-A177-3AD203B41FA5}">
                      <a16:colId xmlns:a16="http://schemas.microsoft.com/office/drawing/2014/main" val="20007"/>
                    </a:ext>
                  </a:extLst>
                </a:gridCol>
                <a:gridCol w="377825">
                  <a:extLst>
                    <a:ext uri="{9D8B030D-6E8A-4147-A177-3AD203B41FA5}">
                      <a16:colId xmlns:a16="http://schemas.microsoft.com/office/drawing/2014/main" val="20008"/>
                    </a:ext>
                  </a:extLst>
                </a:gridCol>
                <a:gridCol w="659764">
                  <a:extLst>
                    <a:ext uri="{9D8B030D-6E8A-4147-A177-3AD203B41FA5}">
                      <a16:colId xmlns:a16="http://schemas.microsoft.com/office/drawing/2014/main" val="20009"/>
                    </a:ext>
                  </a:extLst>
                </a:gridCol>
                <a:gridCol w="458470">
                  <a:extLst>
                    <a:ext uri="{9D8B030D-6E8A-4147-A177-3AD203B41FA5}">
                      <a16:colId xmlns:a16="http://schemas.microsoft.com/office/drawing/2014/main" val="20010"/>
                    </a:ext>
                  </a:extLst>
                </a:gridCol>
                <a:gridCol w="690245">
                  <a:extLst>
                    <a:ext uri="{9D8B030D-6E8A-4147-A177-3AD203B41FA5}">
                      <a16:colId xmlns:a16="http://schemas.microsoft.com/office/drawing/2014/main" val="20011"/>
                    </a:ext>
                  </a:extLst>
                </a:gridCol>
                <a:gridCol w="411479">
                  <a:extLst>
                    <a:ext uri="{9D8B030D-6E8A-4147-A177-3AD203B41FA5}">
                      <a16:colId xmlns:a16="http://schemas.microsoft.com/office/drawing/2014/main" val="20012"/>
                    </a:ext>
                  </a:extLst>
                </a:gridCol>
                <a:gridCol w="760095">
                  <a:extLst>
                    <a:ext uri="{9D8B030D-6E8A-4147-A177-3AD203B41FA5}">
                      <a16:colId xmlns:a16="http://schemas.microsoft.com/office/drawing/2014/main" val="20013"/>
                    </a:ext>
                  </a:extLst>
                </a:gridCol>
              </a:tblGrid>
              <a:tr h="191135">
                <a:tc>
                  <a:txBody>
                    <a:bodyPr/>
                    <a:lstStyle/>
                    <a:p>
                      <a:pPr marL="369570">
                        <a:lnSpc>
                          <a:spcPct val="100000"/>
                        </a:lnSpc>
                        <a:spcBef>
                          <a:spcPts val="195"/>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Sep</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26034">
                        <a:lnSpc>
                          <a:spcPct val="100000"/>
                        </a:lnSpc>
                        <a:spcBef>
                          <a:spcPts val="195"/>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Sep</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26034">
                        <a:lnSpc>
                          <a:spcPct val="100000"/>
                        </a:lnSpc>
                        <a:spcBef>
                          <a:spcPts val="195"/>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Sep</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26034">
                        <a:lnSpc>
                          <a:spcPct val="100000"/>
                        </a:lnSpc>
                        <a:spcBef>
                          <a:spcPts val="195"/>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Sep</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41275">
                        <a:lnSpc>
                          <a:spcPct val="100000"/>
                        </a:lnSpc>
                        <a:spcBef>
                          <a:spcPts val="195"/>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Sep</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26034">
                        <a:lnSpc>
                          <a:spcPct val="100000"/>
                        </a:lnSpc>
                        <a:spcBef>
                          <a:spcPts val="195"/>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Sep</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26034">
                        <a:lnSpc>
                          <a:spcPct val="100000"/>
                        </a:lnSpc>
                        <a:spcBef>
                          <a:spcPts val="195"/>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Sep</a:t>
                      </a:r>
                      <a:endParaRPr sz="900">
                        <a:latin typeface="Lucida Bright"/>
                        <a:cs typeface="Lucida Bright"/>
                      </a:endParaRPr>
                    </a:p>
                  </a:txBody>
                  <a:tcPr marL="0" marR="0" marT="24765" marB="0">
                    <a:lnT w="28575">
                      <a:solidFill>
                        <a:srgbClr val="305496"/>
                      </a:solidFill>
                      <a:prstDash val="solid"/>
                    </a:lnT>
                    <a:solidFill>
                      <a:srgbClr val="DDEBF7"/>
                    </a:solidFill>
                  </a:tcPr>
                </a:tc>
                <a:extLst>
                  <a:ext uri="{0D108BD9-81ED-4DB2-BD59-A6C34878D82A}">
                    <a16:rowId xmlns:a16="http://schemas.microsoft.com/office/drawing/2014/main" val="10000"/>
                  </a:ext>
                </a:extLst>
              </a:tr>
              <a:tr h="526415">
                <a:tc>
                  <a:txBody>
                    <a:bodyPr/>
                    <a:lstStyle/>
                    <a:p>
                      <a:pPr marL="79375">
                        <a:lnSpc>
                          <a:spcPts val="1540"/>
                        </a:lnSpc>
                      </a:pPr>
                      <a:r>
                        <a:rPr sz="1350" spc="-25" dirty="0">
                          <a:solidFill>
                            <a:srgbClr val="843C0C"/>
                          </a:solidFill>
                          <a:latin typeface="Lucida Bright"/>
                          <a:cs typeface="Lucida Bright"/>
                        </a:rPr>
                        <a:t>22</a:t>
                      </a:r>
                      <a:endParaRPr sz="1350">
                        <a:latin typeface="Lucida Bright"/>
                        <a:cs typeface="Lucida Bright"/>
                      </a:endParaRPr>
                    </a:p>
                    <a:p>
                      <a:pPr marL="93980">
                        <a:lnSpc>
                          <a:spcPts val="1200"/>
                        </a:lnSpc>
                        <a:spcBef>
                          <a:spcPts val="70"/>
                        </a:spcBef>
                      </a:pPr>
                      <a:r>
                        <a:rPr sz="1050" dirty="0">
                          <a:solidFill>
                            <a:srgbClr val="843C0C"/>
                          </a:solidFill>
                          <a:latin typeface="Lucida Bright"/>
                          <a:cs typeface="Lucida Bright"/>
                        </a:rPr>
                        <a:t>New</a:t>
                      </a:r>
                      <a:r>
                        <a:rPr sz="1050" spc="10" dirty="0">
                          <a:solidFill>
                            <a:srgbClr val="843C0C"/>
                          </a:solidFill>
                          <a:latin typeface="Lucida Bright"/>
                          <a:cs typeface="Lucida Bright"/>
                        </a:rPr>
                        <a:t> </a:t>
                      </a:r>
                      <a:r>
                        <a:rPr sz="1050" spc="-25" dirty="0">
                          <a:solidFill>
                            <a:srgbClr val="843C0C"/>
                          </a:solidFill>
                          <a:latin typeface="Lucida Bright"/>
                          <a:cs typeface="Lucida Bright"/>
                        </a:rPr>
                        <a:t>Oil</a:t>
                      </a:r>
                      <a:endParaRPr sz="1050">
                        <a:latin typeface="Lucida Bright"/>
                        <a:cs typeface="Lucida Bright"/>
                      </a:endParaRPr>
                    </a:p>
                    <a:p>
                      <a:pPr marL="408305">
                        <a:lnSpc>
                          <a:spcPts val="1235"/>
                        </a:lnSpc>
                      </a:pPr>
                      <a:r>
                        <a:rPr sz="1800" b="1" spc="-25" dirty="0">
                          <a:solidFill>
                            <a:srgbClr val="0000FF"/>
                          </a:solidFill>
                          <a:latin typeface="Lucida Bright"/>
                          <a:cs typeface="Lucida Bright"/>
                        </a:rPr>
                        <a:t>173</a:t>
                      </a:r>
                      <a:endParaRPr sz="1800">
                        <a:latin typeface="Lucida Bright"/>
                        <a:cs typeface="Lucida Bright"/>
                      </a:endParaRPr>
                    </a:p>
                  </a:txBody>
                  <a:tcPr marL="0" marR="0" marT="0" marB="0">
                    <a:solidFill>
                      <a:srgbClr val="DDEBF7"/>
                    </a:solidFill>
                  </a:tcPr>
                </a:tc>
                <a:tc>
                  <a:txBody>
                    <a:bodyPr/>
                    <a:lstStyle/>
                    <a:p>
                      <a:pPr>
                        <a:lnSpc>
                          <a:spcPct val="100000"/>
                        </a:lnSpc>
                      </a:pPr>
                      <a:endParaRPr sz="1100">
                        <a:latin typeface="Times New Roman"/>
                        <a:cs typeface="Times New Roman"/>
                      </a:endParaRPr>
                    </a:p>
                  </a:txBody>
                  <a:tcPr marL="0" marR="0" marT="0" marB="0"/>
                </a:tc>
                <a:tc>
                  <a:txBody>
                    <a:bodyPr/>
                    <a:lstStyle/>
                    <a:p>
                      <a:pPr marL="104775">
                        <a:lnSpc>
                          <a:spcPct val="100000"/>
                        </a:lnSpc>
                        <a:spcBef>
                          <a:spcPts val="580"/>
                        </a:spcBef>
                      </a:pPr>
                      <a:r>
                        <a:rPr sz="1350" spc="-25" dirty="0">
                          <a:solidFill>
                            <a:srgbClr val="305496"/>
                          </a:solidFill>
                          <a:latin typeface="Lucida Bright"/>
                          <a:cs typeface="Lucida Bright"/>
                        </a:rPr>
                        <a:t>23</a:t>
                      </a:r>
                      <a:endParaRPr sz="1350">
                        <a:latin typeface="Lucida Bright"/>
                        <a:cs typeface="Lucida Bright"/>
                      </a:endParaRPr>
                    </a:p>
                  </a:txBody>
                  <a:tcPr marL="0" marR="0" marT="73660" marB="0">
                    <a:solidFill>
                      <a:srgbClr val="FFE69A"/>
                    </a:solidFill>
                  </a:tcPr>
                </a:tc>
                <a:tc>
                  <a:txBody>
                    <a:bodyPr/>
                    <a:lstStyle/>
                    <a:p>
                      <a:pPr>
                        <a:lnSpc>
                          <a:spcPct val="100000"/>
                        </a:lnSpc>
                      </a:pPr>
                      <a:endParaRPr sz="1650">
                        <a:latin typeface="Times New Roman"/>
                        <a:cs typeface="Times New Roman"/>
                      </a:endParaRPr>
                    </a:p>
                    <a:p>
                      <a:pPr marL="74295">
                        <a:lnSpc>
                          <a:spcPts val="2145"/>
                        </a:lnSpc>
                        <a:spcBef>
                          <a:spcPts val="5"/>
                        </a:spcBef>
                      </a:pPr>
                      <a:r>
                        <a:rPr sz="1800" b="1" spc="-25" dirty="0">
                          <a:solidFill>
                            <a:srgbClr val="0000FF"/>
                          </a:solidFill>
                          <a:latin typeface="Lucida Bright"/>
                          <a:cs typeface="Lucida Bright"/>
                        </a:rPr>
                        <a:t>174</a:t>
                      </a:r>
                      <a:endParaRPr sz="1800">
                        <a:latin typeface="Lucida Bright"/>
                        <a:cs typeface="Lucida Bright"/>
                      </a:endParaRPr>
                    </a:p>
                  </a:txBody>
                  <a:tcPr marL="0" marR="0" marT="0" marB="0">
                    <a:solidFill>
                      <a:srgbClr val="FFE69A"/>
                    </a:solidFill>
                  </a:tcPr>
                </a:tc>
                <a:tc>
                  <a:txBody>
                    <a:bodyPr/>
                    <a:lstStyle/>
                    <a:p>
                      <a:pPr marL="182245">
                        <a:lnSpc>
                          <a:spcPct val="100000"/>
                        </a:lnSpc>
                        <a:spcBef>
                          <a:spcPts val="580"/>
                        </a:spcBef>
                      </a:pPr>
                      <a:r>
                        <a:rPr sz="1350" spc="-25" dirty="0">
                          <a:solidFill>
                            <a:srgbClr val="305496"/>
                          </a:solidFill>
                          <a:latin typeface="Lucida Bright"/>
                          <a:cs typeface="Lucida Bright"/>
                        </a:rPr>
                        <a:t>24</a:t>
                      </a:r>
                      <a:endParaRPr sz="1350">
                        <a:latin typeface="Lucida Bright"/>
                        <a:cs typeface="Lucida Bright"/>
                      </a:endParaRPr>
                    </a:p>
                  </a:txBody>
                  <a:tcPr marL="0" marR="0" marT="73660" marB="0">
                    <a:solidFill>
                      <a:srgbClr val="FFE69A"/>
                    </a:solidFill>
                  </a:tcPr>
                </a:tc>
                <a:tc>
                  <a:txBody>
                    <a:bodyPr/>
                    <a:lstStyle/>
                    <a:p>
                      <a:pPr>
                        <a:lnSpc>
                          <a:spcPct val="100000"/>
                        </a:lnSpc>
                        <a:spcBef>
                          <a:spcPts val="35"/>
                        </a:spcBef>
                      </a:pPr>
                      <a:endParaRPr sz="1850">
                        <a:latin typeface="Times New Roman"/>
                        <a:cs typeface="Times New Roman"/>
                      </a:endParaRPr>
                    </a:p>
                    <a:p>
                      <a:pPr marL="121285">
                        <a:lnSpc>
                          <a:spcPts val="1880"/>
                        </a:lnSpc>
                      </a:pPr>
                      <a:r>
                        <a:rPr sz="1800" b="1" spc="-25" dirty="0">
                          <a:solidFill>
                            <a:srgbClr val="0000FF"/>
                          </a:solidFill>
                          <a:latin typeface="Lucida Bright"/>
                          <a:cs typeface="Lucida Bright"/>
                        </a:rPr>
                        <a:t>175</a:t>
                      </a:r>
                      <a:endParaRPr sz="1800">
                        <a:latin typeface="Lucida Bright"/>
                        <a:cs typeface="Lucida Bright"/>
                      </a:endParaRPr>
                    </a:p>
                  </a:txBody>
                  <a:tcPr marL="0" marR="0" marT="4445" marB="0">
                    <a:solidFill>
                      <a:srgbClr val="FFE69A"/>
                    </a:solidFill>
                  </a:tcPr>
                </a:tc>
                <a:tc>
                  <a:txBody>
                    <a:bodyPr/>
                    <a:lstStyle/>
                    <a:p>
                      <a:pPr marL="158750">
                        <a:lnSpc>
                          <a:spcPct val="100000"/>
                        </a:lnSpc>
                        <a:spcBef>
                          <a:spcPts val="580"/>
                        </a:spcBef>
                      </a:pPr>
                      <a:r>
                        <a:rPr sz="1350" spc="-25" dirty="0">
                          <a:solidFill>
                            <a:srgbClr val="305496"/>
                          </a:solidFill>
                          <a:latin typeface="Lucida Bright"/>
                          <a:cs typeface="Lucida Bright"/>
                        </a:rPr>
                        <a:t>25</a:t>
                      </a:r>
                      <a:endParaRPr sz="1350">
                        <a:latin typeface="Lucida Bright"/>
                        <a:cs typeface="Lucida Bright"/>
                      </a:endParaRPr>
                    </a:p>
                  </a:txBody>
                  <a:tcPr marL="0" marR="0" marT="73660" marB="0">
                    <a:solidFill>
                      <a:srgbClr val="FFE69A"/>
                    </a:solidFill>
                  </a:tcPr>
                </a:tc>
                <a:tc>
                  <a:txBody>
                    <a:bodyPr/>
                    <a:lstStyle/>
                    <a:p>
                      <a:pPr marL="127000">
                        <a:lnSpc>
                          <a:spcPct val="100000"/>
                        </a:lnSpc>
                        <a:spcBef>
                          <a:spcPts val="1735"/>
                        </a:spcBef>
                      </a:pPr>
                      <a:r>
                        <a:rPr sz="1800" b="1" spc="-25" dirty="0">
                          <a:solidFill>
                            <a:srgbClr val="0000FF"/>
                          </a:solidFill>
                          <a:latin typeface="Lucida Bright"/>
                          <a:cs typeface="Lucida Bright"/>
                        </a:rPr>
                        <a:t>176</a:t>
                      </a:r>
                      <a:endParaRPr sz="1800">
                        <a:latin typeface="Lucida Bright"/>
                        <a:cs typeface="Lucida Bright"/>
                      </a:endParaRPr>
                    </a:p>
                  </a:txBody>
                  <a:tcPr marL="0" marR="0" marT="220345" marB="0">
                    <a:solidFill>
                      <a:srgbClr val="FFE69A"/>
                    </a:solidFill>
                  </a:tcPr>
                </a:tc>
                <a:tc>
                  <a:txBody>
                    <a:bodyPr/>
                    <a:lstStyle/>
                    <a:p>
                      <a:pPr marL="156210">
                        <a:lnSpc>
                          <a:spcPct val="100000"/>
                        </a:lnSpc>
                        <a:spcBef>
                          <a:spcPts val="580"/>
                        </a:spcBef>
                      </a:pPr>
                      <a:r>
                        <a:rPr sz="1350" spc="-25" dirty="0">
                          <a:solidFill>
                            <a:srgbClr val="305496"/>
                          </a:solidFill>
                          <a:latin typeface="Lucida Bright"/>
                          <a:cs typeface="Lucida Bright"/>
                        </a:rPr>
                        <a:t>26</a:t>
                      </a:r>
                      <a:endParaRPr sz="1350">
                        <a:latin typeface="Lucida Bright"/>
                        <a:cs typeface="Lucida Bright"/>
                      </a:endParaRPr>
                    </a:p>
                  </a:txBody>
                  <a:tcPr marL="0" marR="0" marT="73660" marB="0">
                    <a:solidFill>
                      <a:srgbClr val="FFE69A"/>
                    </a:solidFill>
                  </a:tcPr>
                </a:tc>
                <a:tc>
                  <a:txBody>
                    <a:bodyPr/>
                    <a:lstStyle/>
                    <a:p>
                      <a:pPr>
                        <a:lnSpc>
                          <a:spcPct val="100000"/>
                        </a:lnSpc>
                        <a:spcBef>
                          <a:spcPts val="20"/>
                        </a:spcBef>
                      </a:pPr>
                      <a:endParaRPr sz="1750">
                        <a:latin typeface="Times New Roman"/>
                        <a:cs typeface="Times New Roman"/>
                      </a:endParaRPr>
                    </a:p>
                    <a:p>
                      <a:pPr marL="10795">
                        <a:lnSpc>
                          <a:spcPts val="2014"/>
                        </a:lnSpc>
                      </a:pPr>
                      <a:r>
                        <a:rPr sz="1800" b="1" spc="-25" dirty="0">
                          <a:solidFill>
                            <a:srgbClr val="0000FF"/>
                          </a:solidFill>
                          <a:latin typeface="Lucida Bright"/>
                          <a:cs typeface="Lucida Bright"/>
                        </a:rPr>
                        <a:t>177</a:t>
                      </a:r>
                      <a:endParaRPr sz="1800">
                        <a:latin typeface="Lucida Bright"/>
                        <a:cs typeface="Lucida Bright"/>
                      </a:endParaRPr>
                    </a:p>
                  </a:txBody>
                  <a:tcPr marL="0" marR="0" marT="2540" marB="0">
                    <a:solidFill>
                      <a:srgbClr val="FFE69A"/>
                    </a:solidFill>
                  </a:tcPr>
                </a:tc>
                <a:tc>
                  <a:txBody>
                    <a:bodyPr/>
                    <a:lstStyle/>
                    <a:p>
                      <a:pPr marL="221615">
                        <a:lnSpc>
                          <a:spcPct val="100000"/>
                        </a:lnSpc>
                        <a:spcBef>
                          <a:spcPts val="580"/>
                        </a:spcBef>
                      </a:pPr>
                      <a:r>
                        <a:rPr sz="1350" spc="-25" dirty="0">
                          <a:solidFill>
                            <a:srgbClr val="305496"/>
                          </a:solidFill>
                          <a:latin typeface="Lucida Bright"/>
                          <a:cs typeface="Lucida Bright"/>
                        </a:rPr>
                        <a:t>27</a:t>
                      </a:r>
                      <a:endParaRPr sz="1350" dirty="0">
                        <a:latin typeface="Lucida Bright"/>
                        <a:cs typeface="Lucida Bright"/>
                      </a:endParaRPr>
                    </a:p>
                  </a:txBody>
                  <a:tcPr marL="0" marR="0" marT="73660" marB="0">
                    <a:solidFill>
                      <a:srgbClr val="FFE69A"/>
                    </a:solidFill>
                  </a:tcPr>
                </a:tc>
                <a:tc>
                  <a:txBody>
                    <a:bodyPr/>
                    <a:lstStyle/>
                    <a:p>
                      <a:pPr marL="88265">
                        <a:lnSpc>
                          <a:spcPct val="100000"/>
                        </a:lnSpc>
                        <a:spcBef>
                          <a:spcPts val="1575"/>
                        </a:spcBef>
                      </a:pPr>
                      <a:r>
                        <a:rPr sz="1800" b="1" spc="-25" dirty="0">
                          <a:solidFill>
                            <a:srgbClr val="0000FF"/>
                          </a:solidFill>
                          <a:latin typeface="Lucida Bright"/>
                          <a:cs typeface="Lucida Bright"/>
                        </a:rPr>
                        <a:t>178</a:t>
                      </a:r>
                      <a:endParaRPr sz="1800">
                        <a:latin typeface="Lucida Bright"/>
                        <a:cs typeface="Lucida Bright"/>
                      </a:endParaRPr>
                    </a:p>
                  </a:txBody>
                  <a:tcPr marL="0" marR="0" marT="200025" marB="0">
                    <a:solidFill>
                      <a:srgbClr val="FFE69A"/>
                    </a:solidFill>
                  </a:tcPr>
                </a:tc>
                <a:tc>
                  <a:txBody>
                    <a:bodyPr/>
                    <a:lstStyle/>
                    <a:p>
                      <a:pPr marL="175260">
                        <a:lnSpc>
                          <a:spcPct val="100000"/>
                        </a:lnSpc>
                        <a:spcBef>
                          <a:spcPts val="580"/>
                        </a:spcBef>
                      </a:pPr>
                      <a:r>
                        <a:rPr sz="1350" spc="-25" dirty="0">
                          <a:solidFill>
                            <a:srgbClr val="C65911"/>
                          </a:solidFill>
                          <a:latin typeface="Lucida Bright"/>
                          <a:cs typeface="Lucida Bright"/>
                        </a:rPr>
                        <a:t>28</a:t>
                      </a:r>
                      <a:endParaRPr sz="1350">
                        <a:latin typeface="Lucida Bright"/>
                        <a:cs typeface="Lucida Bright"/>
                      </a:endParaRPr>
                    </a:p>
                  </a:txBody>
                  <a:tcPr marL="0" marR="0" marT="73660" marB="0">
                    <a:solidFill>
                      <a:srgbClr val="FFE69A"/>
                    </a:solidFill>
                  </a:tcPr>
                </a:tc>
                <a:tc>
                  <a:txBody>
                    <a:bodyPr/>
                    <a:lstStyle/>
                    <a:p>
                      <a:pPr marL="123189">
                        <a:lnSpc>
                          <a:spcPct val="100000"/>
                        </a:lnSpc>
                        <a:spcBef>
                          <a:spcPts val="1440"/>
                        </a:spcBef>
                      </a:pPr>
                      <a:r>
                        <a:rPr sz="1800" b="1" spc="-25" dirty="0">
                          <a:solidFill>
                            <a:srgbClr val="0000FF"/>
                          </a:solidFill>
                          <a:latin typeface="Lucida Bright"/>
                          <a:cs typeface="Lucida Bright"/>
                        </a:rPr>
                        <a:t>179</a:t>
                      </a:r>
                      <a:endParaRPr sz="1800">
                        <a:latin typeface="Lucida Bright"/>
                        <a:cs typeface="Lucida Bright"/>
                      </a:endParaRPr>
                    </a:p>
                  </a:txBody>
                  <a:tcPr marL="0" marR="0" marT="182880" marB="0">
                    <a:solidFill>
                      <a:srgbClr val="FFE69A"/>
                    </a:solidFill>
                  </a:tcPr>
                </a:tc>
                <a:extLst>
                  <a:ext uri="{0D108BD9-81ED-4DB2-BD59-A6C34878D82A}">
                    <a16:rowId xmlns:a16="http://schemas.microsoft.com/office/drawing/2014/main" val="10001"/>
                  </a:ext>
                </a:extLst>
              </a:tr>
              <a:tr h="142875">
                <a:tc gridSpan="2">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solidFill>
                      <a:srgbClr val="FFF2CC"/>
                    </a:solidFill>
                  </a:tcPr>
                </a:tc>
                <a:tc hMerge="1">
                  <a:txBody>
                    <a:bodyPr/>
                    <a:lstStyle/>
                    <a:p>
                      <a:endParaRPr/>
                    </a:p>
                  </a:txBody>
                  <a:tcPr marL="0" marR="0" marT="0" marB="0"/>
                </a:tc>
                <a:tc gridSpan="12">
                  <a:txBody>
                    <a:bodyPr/>
                    <a:lstStyle/>
                    <a:p>
                      <a:pPr>
                        <a:lnSpc>
                          <a:spcPct val="100000"/>
                        </a:lnSpc>
                      </a:pPr>
                      <a:endParaRPr sz="800" dirty="0">
                        <a:latin typeface="Times New Roman"/>
                        <a:cs typeface="Times New Roman"/>
                      </a:endParaRPr>
                    </a:p>
                  </a:txBody>
                  <a:tcPr marL="0" marR="0" marT="0" marB="0">
                    <a:lnB w="28575">
                      <a:solidFill>
                        <a:srgbClr val="305496"/>
                      </a:solidFill>
                      <a:prstDash val="solid"/>
                    </a:lnB>
                    <a:solidFill>
                      <a:srgbClr val="DDEBF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36" name="object 36"/>
          <p:cNvSpPr txBox="1"/>
          <p:nvPr/>
        </p:nvSpPr>
        <p:spPr>
          <a:xfrm>
            <a:off x="1071323" y="5663438"/>
            <a:ext cx="899160" cy="489584"/>
          </a:xfrm>
          <a:prstGeom prst="rect">
            <a:avLst/>
          </a:prstGeom>
        </p:spPr>
        <p:txBody>
          <a:bodyPr vert="horz" wrap="square" lIns="0" tIns="14604" rIns="0" bIns="0" rtlCol="0">
            <a:spAutoFit/>
          </a:bodyPr>
          <a:lstStyle/>
          <a:p>
            <a:pPr marL="173990">
              <a:lnSpc>
                <a:spcPct val="100000"/>
              </a:lnSpc>
              <a:spcBef>
                <a:spcPts val="114"/>
              </a:spcBef>
            </a:pPr>
            <a:r>
              <a:rPr sz="1350" spc="-25" dirty="0">
                <a:solidFill>
                  <a:srgbClr val="843C0C"/>
                </a:solidFill>
                <a:latin typeface="Lucida Bright"/>
                <a:cs typeface="Lucida Bright"/>
              </a:rPr>
              <a:t>29</a:t>
            </a:r>
            <a:endParaRPr sz="1350">
              <a:latin typeface="Lucida Bright"/>
              <a:cs typeface="Lucida Bright"/>
            </a:endParaRPr>
          </a:p>
          <a:p>
            <a:pPr marL="12700" marR="5080" indent="69850">
              <a:lnSpc>
                <a:spcPts val="1010"/>
              </a:lnSpc>
              <a:spcBef>
                <a:spcPts val="30"/>
              </a:spcBef>
            </a:pPr>
            <a:r>
              <a:rPr sz="800" dirty="0">
                <a:solidFill>
                  <a:srgbClr val="843C0C"/>
                </a:solidFill>
                <a:latin typeface="Lucida Bright"/>
                <a:cs typeface="Lucida Bright"/>
              </a:rPr>
              <a:t>Wood</a:t>
            </a:r>
            <a:r>
              <a:rPr sz="800" spc="5" dirty="0">
                <a:solidFill>
                  <a:srgbClr val="843C0C"/>
                </a:solidFill>
                <a:latin typeface="Lucida Bright"/>
                <a:cs typeface="Lucida Bright"/>
              </a:rPr>
              <a:t> </a:t>
            </a:r>
            <a:r>
              <a:rPr sz="800" spc="-10" dirty="0">
                <a:solidFill>
                  <a:srgbClr val="843C0C"/>
                </a:solidFill>
                <a:latin typeface="Lucida Bright"/>
                <a:cs typeface="Lucida Bright"/>
              </a:rPr>
              <a:t>Offering </a:t>
            </a:r>
            <a:r>
              <a:rPr sz="800" dirty="0">
                <a:solidFill>
                  <a:srgbClr val="843C0C"/>
                </a:solidFill>
                <a:latin typeface="Lucida Bright"/>
                <a:cs typeface="Lucida Bright"/>
              </a:rPr>
              <a:t>Closing</a:t>
            </a:r>
            <a:r>
              <a:rPr sz="800" spc="-35" dirty="0">
                <a:solidFill>
                  <a:srgbClr val="843C0C"/>
                </a:solidFill>
                <a:latin typeface="Lucida Bright"/>
                <a:cs typeface="Lucida Bright"/>
              </a:rPr>
              <a:t> </a:t>
            </a:r>
            <a:r>
              <a:rPr sz="800" spc="-10" dirty="0">
                <a:solidFill>
                  <a:srgbClr val="843C0C"/>
                </a:solidFill>
                <a:latin typeface="Lucida Bright"/>
                <a:cs typeface="Lucida Bright"/>
              </a:rPr>
              <a:t>Assembly</a:t>
            </a:r>
            <a:endParaRPr sz="800">
              <a:latin typeface="Lucida Bright"/>
              <a:cs typeface="Lucida Bright"/>
            </a:endParaRPr>
          </a:p>
        </p:txBody>
      </p:sp>
      <p:sp>
        <p:nvSpPr>
          <p:cNvPr id="37" name="object 37"/>
          <p:cNvSpPr txBox="1"/>
          <p:nvPr/>
        </p:nvSpPr>
        <p:spPr>
          <a:xfrm>
            <a:off x="2629661" y="5864527"/>
            <a:ext cx="779145" cy="299720"/>
          </a:xfrm>
          <a:prstGeom prst="rect">
            <a:avLst/>
          </a:prstGeom>
        </p:spPr>
        <p:txBody>
          <a:bodyPr vert="horz" wrap="square" lIns="0" tIns="12700" rIns="0" bIns="0" rtlCol="0">
            <a:spAutoFit/>
          </a:bodyPr>
          <a:lstStyle/>
          <a:p>
            <a:pPr marL="38100">
              <a:lnSpc>
                <a:spcPct val="100000"/>
              </a:lnSpc>
              <a:spcBef>
                <a:spcPts val="100"/>
              </a:spcBef>
            </a:pPr>
            <a:r>
              <a:rPr sz="2025" baseline="37037" dirty="0">
                <a:solidFill>
                  <a:srgbClr val="305496"/>
                </a:solidFill>
                <a:latin typeface="Lucida Bright"/>
                <a:cs typeface="Lucida Bright"/>
              </a:rPr>
              <a:t>30</a:t>
            </a:r>
            <a:r>
              <a:rPr sz="2025" spc="150" baseline="37037" dirty="0">
                <a:solidFill>
                  <a:srgbClr val="305496"/>
                </a:solidFill>
                <a:latin typeface="Lucida Bright"/>
                <a:cs typeface="Lucida Bright"/>
              </a:rPr>
              <a:t> </a:t>
            </a:r>
            <a:r>
              <a:rPr sz="1800" b="1" spc="-25" dirty="0">
                <a:solidFill>
                  <a:srgbClr val="0000FF"/>
                </a:solidFill>
                <a:latin typeface="Lucida Bright"/>
                <a:cs typeface="Lucida Bright"/>
              </a:rPr>
              <a:t>181</a:t>
            </a:r>
            <a:endParaRPr sz="1800">
              <a:latin typeface="Lucida Bright"/>
              <a:cs typeface="Lucida Bright"/>
            </a:endParaRPr>
          </a:p>
        </p:txBody>
      </p:sp>
      <p:sp>
        <p:nvSpPr>
          <p:cNvPr id="38" name="object 38"/>
          <p:cNvSpPr txBox="1"/>
          <p:nvPr/>
        </p:nvSpPr>
        <p:spPr>
          <a:xfrm>
            <a:off x="4569945" y="5724303"/>
            <a:ext cx="749300" cy="40322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ACB9CA"/>
                </a:solidFill>
                <a:latin typeface="Lucida Bright"/>
                <a:cs typeface="Lucida Bright"/>
              </a:rPr>
              <a:t>1</a:t>
            </a:r>
            <a:endParaRPr sz="1350">
              <a:latin typeface="Lucida Bright"/>
              <a:cs typeface="Lucida Bright"/>
            </a:endParaRPr>
          </a:p>
          <a:p>
            <a:pPr marL="58419">
              <a:lnSpc>
                <a:spcPct val="100000"/>
              </a:lnSpc>
              <a:spcBef>
                <a:spcPts val="75"/>
              </a:spcBef>
            </a:pPr>
            <a:r>
              <a:rPr sz="1050" i="1" dirty="0">
                <a:solidFill>
                  <a:srgbClr val="ACB9CA"/>
                </a:solidFill>
                <a:latin typeface="Lucida Bright"/>
                <a:cs typeface="Lucida Bright"/>
              </a:rPr>
              <a:t>Chodesh</a:t>
            </a:r>
            <a:r>
              <a:rPr sz="1050" i="1" spc="50" dirty="0">
                <a:solidFill>
                  <a:srgbClr val="ACB9CA"/>
                </a:solidFill>
                <a:latin typeface="Lucida Bright"/>
                <a:cs typeface="Lucida Bright"/>
              </a:rPr>
              <a:t> </a:t>
            </a:r>
            <a:r>
              <a:rPr sz="1050" i="1" spc="-50" dirty="0">
                <a:solidFill>
                  <a:srgbClr val="ACB9CA"/>
                </a:solidFill>
                <a:latin typeface="Lucida Bright"/>
                <a:cs typeface="Lucida Bright"/>
              </a:rPr>
              <a:t>7</a:t>
            </a:r>
            <a:endParaRPr sz="1050">
              <a:latin typeface="Lucida Bright"/>
              <a:cs typeface="Lucida Bright"/>
            </a:endParaRPr>
          </a:p>
        </p:txBody>
      </p:sp>
      <p:sp>
        <p:nvSpPr>
          <p:cNvPr id="39" name="object 39"/>
          <p:cNvSpPr txBox="1"/>
          <p:nvPr/>
        </p:nvSpPr>
        <p:spPr>
          <a:xfrm>
            <a:off x="6004814" y="5808217"/>
            <a:ext cx="131445" cy="23431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ACB9CA"/>
                </a:solidFill>
                <a:latin typeface="Lucida Bright"/>
                <a:cs typeface="Lucida Bright"/>
              </a:rPr>
              <a:t>2</a:t>
            </a:r>
            <a:endParaRPr sz="1350">
              <a:latin typeface="Lucida Bright"/>
              <a:cs typeface="Lucida Bright"/>
            </a:endParaRPr>
          </a:p>
        </p:txBody>
      </p:sp>
      <p:sp>
        <p:nvSpPr>
          <p:cNvPr id="40" name="object 40"/>
          <p:cNvSpPr txBox="1"/>
          <p:nvPr/>
        </p:nvSpPr>
        <p:spPr>
          <a:xfrm>
            <a:off x="7105837" y="5808217"/>
            <a:ext cx="131445" cy="23431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ACB9CA"/>
                </a:solidFill>
                <a:latin typeface="Lucida Bright"/>
                <a:cs typeface="Lucida Bright"/>
              </a:rPr>
              <a:t>3</a:t>
            </a:r>
            <a:endParaRPr sz="1350">
              <a:latin typeface="Lucida Bright"/>
              <a:cs typeface="Lucida Bright"/>
            </a:endParaRPr>
          </a:p>
        </p:txBody>
      </p:sp>
      <p:sp>
        <p:nvSpPr>
          <p:cNvPr id="41" name="object 41"/>
          <p:cNvSpPr txBox="1"/>
          <p:nvPr/>
        </p:nvSpPr>
        <p:spPr>
          <a:xfrm>
            <a:off x="8030971" y="5808217"/>
            <a:ext cx="527050" cy="530225"/>
          </a:xfrm>
          <a:prstGeom prst="rect">
            <a:avLst/>
          </a:prstGeom>
        </p:spPr>
        <p:txBody>
          <a:bodyPr vert="horz" wrap="square" lIns="0" tIns="14604" rIns="0" bIns="0" rtlCol="0">
            <a:spAutoFit/>
          </a:bodyPr>
          <a:lstStyle/>
          <a:p>
            <a:pPr marR="23495" algn="ctr">
              <a:lnSpc>
                <a:spcPct val="100000"/>
              </a:lnSpc>
              <a:spcBef>
                <a:spcPts val="114"/>
              </a:spcBef>
            </a:pPr>
            <a:r>
              <a:rPr sz="1350" i="1" spc="5" dirty="0">
                <a:solidFill>
                  <a:srgbClr val="F8CBAD"/>
                </a:solidFill>
                <a:latin typeface="Lucida Bright"/>
                <a:cs typeface="Lucida Bright"/>
              </a:rPr>
              <a:t>4</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27</a:t>
            </a:r>
            <a:endParaRPr sz="800">
              <a:latin typeface="Lucida Bright"/>
              <a:cs typeface="Lucida Bright"/>
            </a:endParaRPr>
          </a:p>
        </p:txBody>
      </p:sp>
      <p:sp>
        <p:nvSpPr>
          <p:cNvPr id="42" name="object 42"/>
          <p:cNvSpPr txBox="1"/>
          <p:nvPr/>
        </p:nvSpPr>
        <p:spPr>
          <a:xfrm>
            <a:off x="3340100" y="6206744"/>
            <a:ext cx="1075690" cy="112395"/>
          </a:xfrm>
          <a:prstGeom prst="rect">
            <a:avLst/>
          </a:prstGeom>
        </p:spPr>
        <p:txBody>
          <a:bodyPr vert="horz" wrap="square" lIns="0" tIns="15240" rIns="0" bIns="0" rtlCol="0">
            <a:spAutoFit/>
          </a:bodyPr>
          <a:lstStyle/>
          <a:p>
            <a:pPr marL="12700">
              <a:lnSpc>
                <a:spcPct val="100000"/>
              </a:lnSpc>
              <a:spcBef>
                <a:spcPts val="120"/>
              </a:spcBef>
            </a:pPr>
            <a:r>
              <a:rPr sz="550" dirty="0">
                <a:solidFill>
                  <a:srgbClr val="305496"/>
                </a:solidFill>
                <a:latin typeface="Lucida Bright"/>
                <a:cs typeface="Lucida Bright"/>
              </a:rPr>
              <a:t>Annual</a:t>
            </a:r>
            <a:r>
              <a:rPr sz="550" spc="35" dirty="0">
                <a:solidFill>
                  <a:srgbClr val="305496"/>
                </a:solidFill>
                <a:latin typeface="Lucida Bright"/>
                <a:cs typeface="Lucida Bright"/>
              </a:rPr>
              <a:t> </a:t>
            </a:r>
            <a:r>
              <a:rPr sz="550" dirty="0">
                <a:solidFill>
                  <a:srgbClr val="305496"/>
                </a:solidFill>
                <a:latin typeface="Lucida Bright"/>
                <a:cs typeface="Lucida Bright"/>
              </a:rPr>
              <a:t>Yom</a:t>
            </a:r>
            <a:r>
              <a:rPr sz="550" spc="40" dirty="0">
                <a:solidFill>
                  <a:srgbClr val="305496"/>
                </a:solidFill>
                <a:latin typeface="Lucida Bright"/>
                <a:cs typeface="Lucida Bright"/>
              </a:rPr>
              <a:t> </a:t>
            </a:r>
            <a:r>
              <a:rPr sz="550" dirty="0">
                <a:solidFill>
                  <a:srgbClr val="305496"/>
                </a:solidFill>
                <a:latin typeface="Lucida Bright"/>
                <a:cs typeface="Lucida Bright"/>
              </a:rPr>
              <a:t>of</a:t>
            </a:r>
            <a:r>
              <a:rPr sz="550" spc="30" dirty="0">
                <a:solidFill>
                  <a:srgbClr val="305496"/>
                </a:solidFill>
                <a:latin typeface="Lucida Bright"/>
                <a:cs typeface="Lucida Bright"/>
              </a:rPr>
              <a:t> </a:t>
            </a:r>
            <a:r>
              <a:rPr sz="550" spc="-10" dirty="0">
                <a:solidFill>
                  <a:srgbClr val="305496"/>
                </a:solidFill>
                <a:latin typeface="Lucida Bright"/>
                <a:cs typeface="Lucida Bright"/>
              </a:rPr>
              <a:t>Remembrance</a:t>
            </a:r>
            <a:endParaRPr sz="550">
              <a:latin typeface="Lucida Bright"/>
              <a:cs typeface="Lucida Bright"/>
            </a:endParaRPr>
          </a:p>
        </p:txBody>
      </p:sp>
      <p:sp>
        <p:nvSpPr>
          <p:cNvPr id="43" name="object 43"/>
          <p:cNvSpPr txBox="1"/>
          <p:nvPr/>
        </p:nvSpPr>
        <p:spPr>
          <a:xfrm>
            <a:off x="1113282" y="6335267"/>
            <a:ext cx="2209165" cy="144145"/>
          </a:xfrm>
          <a:prstGeom prst="rect">
            <a:avLst/>
          </a:prstGeom>
          <a:solidFill>
            <a:srgbClr val="FFFF00"/>
          </a:solidFill>
        </p:spPr>
        <p:txBody>
          <a:bodyPr vert="horz" wrap="square" lIns="0" tIns="5715" rIns="0" bIns="0" rtlCol="0">
            <a:spAutoFit/>
          </a:bodyPr>
          <a:lstStyle/>
          <a:p>
            <a:pPr marL="17780">
              <a:lnSpc>
                <a:spcPct val="100000"/>
              </a:lnSpc>
              <a:spcBef>
                <a:spcPts val="4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44" name="object 44"/>
          <p:cNvSpPr txBox="1">
            <a:spLocks noGrp="1"/>
          </p:cNvSpPr>
          <p:nvPr>
            <p:ph type="title"/>
          </p:nvPr>
        </p:nvSpPr>
        <p:spPr>
          <a:xfrm>
            <a:off x="1169924" y="952754"/>
            <a:ext cx="2084070" cy="581660"/>
          </a:xfrm>
          <a:prstGeom prst="rect">
            <a:avLst/>
          </a:prstGeom>
        </p:spPr>
        <p:txBody>
          <a:bodyPr vert="horz" wrap="square" lIns="0" tIns="12065" rIns="0" bIns="0" rtlCol="0">
            <a:spAutoFit/>
          </a:bodyPr>
          <a:lstStyle/>
          <a:p>
            <a:pPr marL="12700">
              <a:lnSpc>
                <a:spcPct val="100000"/>
              </a:lnSpc>
              <a:spcBef>
                <a:spcPts val="95"/>
              </a:spcBef>
            </a:pPr>
            <a:r>
              <a:rPr dirty="0"/>
              <a:t>Chodesh</a:t>
            </a:r>
            <a:r>
              <a:rPr spc="-135" dirty="0"/>
              <a:t> </a:t>
            </a:r>
            <a:r>
              <a:rPr spc="-50" dirty="0"/>
              <a:t>6</a:t>
            </a:r>
          </a:p>
        </p:txBody>
      </p:sp>
      <p:sp>
        <p:nvSpPr>
          <p:cNvPr id="45" name="object 45"/>
          <p:cNvSpPr/>
          <p:nvPr/>
        </p:nvSpPr>
        <p:spPr>
          <a:xfrm>
            <a:off x="1113282" y="2877311"/>
            <a:ext cx="7729855" cy="889000"/>
          </a:xfrm>
          <a:custGeom>
            <a:avLst/>
            <a:gdLst/>
            <a:ahLst/>
            <a:cxnLst/>
            <a:rect l="l" t="t" r="r" b="b"/>
            <a:pathLst>
              <a:path w="7729855" h="889000">
                <a:moveTo>
                  <a:pt x="7729728" y="861060"/>
                </a:moveTo>
                <a:lnTo>
                  <a:pt x="0" y="861060"/>
                </a:lnTo>
                <a:lnTo>
                  <a:pt x="0" y="888504"/>
                </a:lnTo>
                <a:lnTo>
                  <a:pt x="7729728" y="888492"/>
                </a:lnTo>
                <a:lnTo>
                  <a:pt x="7729728" y="861060"/>
                </a:lnTo>
                <a:close/>
              </a:path>
              <a:path w="7729855" h="889000">
                <a:moveTo>
                  <a:pt x="7729728" y="0"/>
                </a:moveTo>
                <a:lnTo>
                  <a:pt x="0" y="0"/>
                </a:lnTo>
                <a:lnTo>
                  <a:pt x="0" y="27432"/>
                </a:lnTo>
                <a:lnTo>
                  <a:pt x="7729728" y="27432"/>
                </a:lnTo>
                <a:lnTo>
                  <a:pt x="7729728" y="0"/>
                </a:lnTo>
                <a:close/>
              </a:path>
            </a:pathLst>
          </a:custGeom>
          <a:solidFill>
            <a:srgbClr val="305496"/>
          </a:solidFill>
        </p:spPr>
        <p:txBody>
          <a:bodyPr wrap="square" lIns="0" tIns="0" rIns="0" bIns="0" rtlCol="0"/>
          <a:lstStyle/>
          <a:p>
            <a:endParaRPr/>
          </a:p>
        </p:txBody>
      </p:sp>
      <p:grpSp>
        <p:nvGrpSpPr>
          <p:cNvPr id="46" name="object 46"/>
          <p:cNvGrpSpPr/>
          <p:nvPr/>
        </p:nvGrpSpPr>
        <p:grpSpPr>
          <a:xfrm>
            <a:off x="1113282" y="685800"/>
            <a:ext cx="7729855" cy="1157605"/>
            <a:chOff x="1113282" y="685800"/>
            <a:chExt cx="7729855" cy="1157605"/>
          </a:xfrm>
        </p:grpSpPr>
        <p:pic>
          <p:nvPicPr>
            <p:cNvPr id="47" name="object 47"/>
            <p:cNvPicPr/>
            <p:nvPr/>
          </p:nvPicPr>
          <p:blipFill>
            <a:blip r:embed="rId2" cstate="print"/>
            <a:stretch>
              <a:fillRect/>
            </a:stretch>
          </p:blipFill>
          <p:spPr>
            <a:xfrm>
              <a:off x="1113282" y="1834133"/>
              <a:ext cx="7729728" cy="9144"/>
            </a:xfrm>
            <a:prstGeom prst="rect">
              <a:avLst/>
            </a:prstGeom>
          </p:spPr>
        </p:pic>
        <p:pic>
          <p:nvPicPr>
            <p:cNvPr id="48" name="object 48"/>
            <p:cNvPicPr/>
            <p:nvPr/>
          </p:nvPicPr>
          <p:blipFill>
            <a:blip r:embed="rId3" cstate="print"/>
            <a:stretch>
              <a:fillRect/>
            </a:stretch>
          </p:blipFill>
          <p:spPr>
            <a:xfrm>
              <a:off x="6857238" y="685800"/>
              <a:ext cx="1985213" cy="1133093"/>
            </a:xfrm>
            <a:prstGeom prst="rect">
              <a:avLst/>
            </a:prstGeom>
          </p:spPr>
        </p:pic>
      </p:grpSp>
      <p:sp>
        <p:nvSpPr>
          <p:cNvPr id="50" name="object 50"/>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51" name="object 51"/>
          <p:cNvSpPr txBox="1"/>
          <p:nvPr/>
        </p:nvSpPr>
        <p:spPr>
          <a:xfrm rot="21540000">
            <a:off x="3818061" y="2089056"/>
            <a:ext cx="433794" cy="114300"/>
          </a:xfrm>
          <a:prstGeom prst="rect">
            <a:avLst/>
          </a:prstGeom>
        </p:spPr>
        <p:txBody>
          <a:bodyPr vert="horz" wrap="square" lIns="0" tIns="0" rIns="0" bIns="0" rtlCol="0">
            <a:spAutoFit/>
          </a:bodyPr>
          <a:lstStyle/>
          <a:p>
            <a:pPr>
              <a:lnSpc>
                <a:spcPts val="900"/>
              </a:lnSpc>
            </a:pPr>
            <a:r>
              <a:rPr sz="900" b="1" spc="-10" dirty="0">
                <a:solidFill>
                  <a:srgbClr val="AABF00"/>
                </a:solidFill>
                <a:latin typeface="Lucida Bright"/>
                <a:cs typeface="Lucida Bright"/>
              </a:rPr>
              <a:t>22-</a:t>
            </a:r>
            <a:r>
              <a:rPr sz="900" b="1" spc="-25" dirty="0">
                <a:solidFill>
                  <a:srgbClr val="AABF00"/>
                </a:solidFill>
                <a:latin typeface="Lucida Bright"/>
                <a:cs typeface="Lucida Bright"/>
              </a:rPr>
              <a:t>Aug</a:t>
            </a:r>
            <a:endParaRPr sz="900">
              <a:latin typeface="Lucida Bright"/>
              <a:cs typeface="Lucida Bright"/>
            </a:endParaRPr>
          </a:p>
        </p:txBody>
      </p:sp>
      <p:graphicFrame>
        <p:nvGraphicFramePr>
          <p:cNvPr id="52" name="object 52"/>
          <p:cNvGraphicFramePr>
            <a:graphicFrameLocks noGrp="1"/>
          </p:cNvGraphicFramePr>
          <p:nvPr>
            <p:extLst>
              <p:ext uri="{D42A27DB-BD31-4B8C-83A1-F6EECF244321}">
                <p14:modId xmlns:p14="http://schemas.microsoft.com/office/powerpoint/2010/main" val="3103746066"/>
              </p:ext>
            </p:extLst>
          </p:nvPr>
        </p:nvGraphicFramePr>
        <p:xfrm>
          <a:off x="1113282" y="2029967"/>
          <a:ext cx="7864773" cy="1056005"/>
        </p:xfrm>
        <a:graphic>
          <a:graphicData uri="http://schemas.openxmlformats.org/drawingml/2006/table">
            <a:tbl>
              <a:tblPr firstRow="1" bandRow="1">
                <a:tableStyleId>{2D5ABB26-0587-4C30-8999-92F81FD0307C}</a:tableStyleId>
              </a:tblPr>
              <a:tblGrid>
                <a:gridCol w="1392195">
                  <a:extLst>
                    <a:ext uri="{9D8B030D-6E8A-4147-A177-3AD203B41FA5}">
                      <a16:colId xmlns:a16="http://schemas.microsoft.com/office/drawing/2014/main" val="20000"/>
                    </a:ext>
                  </a:extLst>
                </a:gridCol>
                <a:gridCol w="490261">
                  <a:extLst>
                    <a:ext uri="{9D8B030D-6E8A-4147-A177-3AD203B41FA5}">
                      <a16:colId xmlns:a16="http://schemas.microsoft.com/office/drawing/2014/main" val="20001"/>
                    </a:ext>
                  </a:extLst>
                </a:gridCol>
                <a:gridCol w="547022">
                  <a:extLst>
                    <a:ext uri="{9D8B030D-6E8A-4147-A177-3AD203B41FA5}">
                      <a16:colId xmlns:a16="http://schemas.microsoft.com/office/drawing/2014/main" val="20002"/>
                    </a:ext>
                  </a:extLst>
                </a:gridCol>
                <a:gridCol w="539538">
                  <a:extLst>
                    <a:ext uri="{9D8B030D-6E8A-4147-A177-3AD203B41FA5}">
                      <a16:colId xmlns:a16="http://schemas.microsoft.com/office/drawing/2014/main" val="20003"/>
                    </a:ext>
                  </a:extLst>
                </a:gridCol>
                <a:gridCol w="555754">
                  <a:extLst>
                    <a:ext uri="{9D8B030D-6E8A-4147-A177-3AD203B41FA5}">
                      <a16:colId xmlns:a16="http://schemas.microsoft.com/office/drawing/2014/main" val="20004"/>
                    </a:ext>
                  </a:extLst>
                </a:gridCol>
                <a:gridCol w="426639">
                  <a:extLst>
                    <a:ext uri="{9D8B030D-6E8A-4147-A177-3AD203B41FA5}">
                      <a16:colId xmlns:a16="http://schemas.microsoft.com/office/drawing/2014/main" val="20005"/>
                    </a:ext>
                  </a:extLst>
                </a:gridCol>
                <a:gridCol w="577586">
                  <a:extLst>
                    <a:ext uri="{9D8B030D-6E8A-4147-A177-3AD203B41FA5}">
                      <a16:colId xmlns:a16="http://schemas.microsoft.com/office/drawing/2014/main" val="20006"/>
                    </a:ext>
                  </a:extLst>
                </a:gridCol>
                <a:gridCol w="558874">
                  <a:extLst>
                    <a:ext uri="{9D8B030D-6E8A-4147-A177-3AD203B41FA5}">
                      <a16:colId xmlns:a16="http://schemas.microsoft.com/office/drawing/2014/main" val="20007"/>
                    </a:ext>
                  </a:extLst>
                </a:gridCol>
                <a:gridCol w="555755">
                  <a:extLst>
                    <a:ext uri="{9D8B030D-6E8A-4147-A177-3AD203B41FA5}">
                      <a16:colId xmlns:a16="http://schemas.microsoft.com/office/drawing/2014/main" val="20008"/>
                    </a:ext>
                  </a:extLst>
                </a:gridCol>
                <a:gridCol w="603160">
                  <a:extLst>
                    <a:ext uri="{9D8B030D-6E8A-4147-A177-3AD203B41FA5}">
                      <a16:colId xmlns:a16="http://schemas.microsoft.com/office/drawing/2014/main" val="20009"/>
                    </a:ext>
                  </a:extLst>
                </a:gridCol>
                <a:gridCol w="555755">
                  <a:extLst>
                    <a:ext uri="{9D8B030D-6E8A-4147-A177-3AD203B41FA5}">
                      <a16:colId xmlns:a16="http://schemas.microsoft.com/office/drawing/2014/main" val="20010"/>
                    </a:ext>
                  </a:extLst>
                </a:gridCol>
                <a:gridCol w="470926">
                  <a:extLst>
                    <a:ext uri="{9D8B030D-6E8A-4147-A177-3AD203B41FA5}">
                      <a16:colId xmlns:a16="http://schemas.microsoft.com/office/drawing/2014/main" val="20011"/>
                    </a:ext>
                  </a:extLst>
                </a:gridCol>
                <a:gridCol w="349919">
                  <a:extLst>
                    <a:ext uri="{9D8B030D-6E8A-4147-A177-3AD203B41FA5}">
                      <a16:colId xmlns:a16="http://schemas.microsoft.com/office/drawing/2014/main" val="20012"/>
                    </a:ext>
                  </a:extLst>
                </a:gridCol>
                <a:gridCol w="241389">
                  <a:extLst>
                    <a:ext uri="{9D8B030D-6E8A-4147-A177-3AD203B41FA5}">
                      <a16:colId xmlns:a16="http://schemas.microsoft.com/office/drawing/2014/main" val="20013"/>
                    </a:ext>
                  </a:extLst>
                </a:gridCol>
              </a:tblGrid>
              <a:tr h="227965">
                <a:tc>
                  <a:txBody>
                    <a:bodyPr/>
                    <a:lstStyle/>
                    <a:p>
                      <a:pPr marL="354965">
                        <a:lnSpc>
                          <a:spcPct val="100000"/>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Aug</a:t>
                      </a:r>
                      <a:endParaRPr sz="900">
                        <a:latin typeface="Lucida Bright"/>
                        <a:cs typeface="Lucida Bright"/>
                      </a:endParaRPr>
                    </a:p>
                  </a:txBody>
                  <a:tcPr marL="0" marR="0" marT="24765" marB="0">
                    <a:lnT w="28575">
                      <a:solidFill>
                        <a:srgbClr val="305496"/>
                      </a:solidFill>
                      <a:prstDash val="solid"/>
                    </a:lnT>
                  </a:tcPr>
                </a:tc>
                <a:tc>
                  <a:txBody>
                    <a:bodyPr/>
                    <a:lstStyle/>
                    <a:p>
                      <a:pPr marL="18415" algn="ctr">
                        <a:lnSpc>
                          <a:spcPct val="100000"/>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Aug</a:t>
                      </a:r>
                      <a:endParaRPr sz="900">
                        <a:latin typeface="Lucida Bright"/>
                        <a:cs typeface="Lucida Bright"/>
                      </a:endParaRPr>
                    </a:p>
                  </a:txBody>
                  <a:tcPr marL="0" marR="0" marT="24765" marB="0">
                    <a:lnT w="28575">
                      <a:solidFill>
                        <a:srgbClr val="305496"/>
                      </a:solidFill>
                      <a:prstDash val="solid"/>
                    </a:lnT>
                  </a:tcPr>
                </a:tc>
                <a:tc gridSpan="4">
                  <a:txBody>
                    <a:bodyPr/>
                    <a:lstStyle/>
                    <a:p>
                      <a:pPr algn="r">
                        <a:lnSpc>
                          <a:spcPts val="1080"/>
                        </a:lnSpc>
                        <a:spcBef>
                          <a:spcPts val="620"/>
                        </a:spcBef>
                      </a:pPr>
                      <a:r>
                        <a:rPr sz="900" b="1" dirty="0">
                          <a:solidFill>
                            <a:srgbClr val="AABF00"/>
                          </a:solidFill>
                          <a:latin typeface="Times New Roman"/>
                          <a:cs typeface="Times New Roman"/>
                        </a:rPr>
                        <a:t>23</a:t>
                      </a:r>
                      <a:r>
                        <a:rPr sz="900" b="1" spc="-15" dirty="0">
                          <a:solidFill>
                            <a:srgbClr val="AABF00"/>
                          </a:solidFill>
                          <a:latin typeface="Times New Roman"/>
                          <a:cs typeface="Times New Roman"/>
                        </a:rPr>
                        <a:t> </a:t>
                      </a:r>
                      <a:r>
                        <a:rPr sz="900" b="1" spc="-25" dirty="0">
                          <a:solidFill>
                            <a:srgbClr val="AABF00"/>
                          </a:solidFill>
                          <a:latin typeface="Times New Roman"/>
                          <a:cs typeface="Times New Roman"/>
                        </a:rPr>
                        <a:t>Aug</a:t>
                      </a:r>
                      <a:endParaRPr sz="900">
                        <a:latin typeface="Times New Roman"/>
                        <a:cs typeface="Times New Roman"/>
                      </a:endParaRPr>
                    </a:p>
                  </a:txBody>
                  <a:tcPr marL="0" marR="0" marT="78740" marB="0">
                    <a:lnT w="28575">
                      <a:solidFill>
                        <a:srgbClr val="305496"/>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802005">
                        <a:lnSpc>
                          <a:spcPct val="100000"/>
                        </a:lnSpc>
                        <a:spcBef>
                          <a:spcPts val="185"/>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Aug</a:t>
                      </a:r>
                      <a:endParaRPr sz="900">
                        <a:latin typeface="Lucida Bright"/>
                        <a:cs typeface="Lucida Bright"/>
                      </a:endParaRPr>
                    </a:p>
                  </a:txBody>
                  <a:tcPr marL="0" marR="0" marT="23495" marB="0">
                    <a:lnT w="28575">
                      <a:solidFill>
                        <a:srgbClr val="305496"/>
                      </a:solidFill>
                      <a:prstDash val="solid"/>
                    </a:lnT>
                  </a:tcPr>
                </a:tc>
                <a:tc hMerge="1">
                  <a:txBody>
                    <a:bodyPr/>
                    <a:lstStyle/>
                    <a:p>
                      <a:endParaRPr/>
                    </a:p>
                  </a:txBody>
                  <a:tcPr marL="0" marR="0" marT="0" marB="0"/>
                </a:tc>
                <a:tc hMerge="1">
                  <a:txBody>
                    <a:bodyPr/>
                    <a:lstStyle/>
                    <a:p>
                      <a:endParaRPr/>
                    </a:p>
                  </a:txBody>
                  <a:tcPr marL="0" marR="0" marT="0" marB="0"/>
                </a:tc>
                <a:tc>
                  <a:txBody>
                    <a:bodyPr/>
                    <a:lstStyle/>
                    <a:p>
                      <a:pPr marL="99695" algn="ctr">
                        <a:lnSpc>
                          <a:spcPct val="100000"/>
                        </a:lnSpc>
                        <a:spcBef>
                          <a:spcPts val="195"/>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Aug</a:t>
                      </a:r>
                      <a:endParaRPr sz="900">
                        <a:latin typeface="Lucida Bright"/>
                        <a:cs typeface="Lucida Bright"/>
                      </a:endParaRPr>
                    </a:p>
                  </a:txBody>
                  <a:tcPr marL="0" marR="0" marT="24765" marB="0">
                    <a:lnT w="28575">
                      <a:solidFill>
                        <a:srgbClr val="305496"/>
                      </a:solidFill>
                      <a:prstDash val="solid"/>
                    </a:lnT>
                  </a:tcPr>
                </a:tc>
                <a:tc gridSpan="3">
                  <a:txBody>
                    <a:bodyPr/>
                    <a:lstStyle/>
                    <a:p>
                      <a:pPr marL="646430">
                        <a:lnSpc>
                          <a:spcPct val="100000"/>
                        </a:lnSpc>
                        <a:spcBef>
                          <a:spcPts val="195"/>
                        </a:spcBef>
                      </a:pPr>
                      <a:r>
                        <a:rPr sz="900" spc="-10" dirty="0">
                          <a:solidFill>
                            <a:srgbClr val="A9D08F"/>
                          </a:solidFill>
                          <a:latin typeface="Lucida Bright"/>
                          <a:cs typeface="Lucida Bright"/>
                        </a:rPr>
                        <a:t>26-</a:t>
                      </a:r>
                      <a:r>
                        <a:rPr sz="900" spc="-25" dirty="0">
                          <a:solidFill>
                            <a:srgbClr val="A9D08F"/>
                          </a:solidFill>
                          <a:latin typeface="Lucida Bright"/>
                          <a:cs typeface="Lucida Bright"/>
                        </a:rPr>
                        <a:t>Aug</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tc>
                <a:extLst>
                  <a:ext uri="{0D108BD9-81ED-4DB2-BD59-A6C34878D82A}">
                    <a16:rowId xmlns:a16="http://schemas.microsoft.com/office/drawing/2014/main" val="10000"/>
                  </a:ext>
                </a:extLst>
              </a:tr>
              <a:tr h="459105">
                <a:tc>
                  <a:txBody>
                    <a:bodyPr/>
                    <a:lstStyle/>
                    <a:p>
                      <a:pPr marL="503555">
                        <a:lnSpc>
                          <a:spcPct val="100000"/>
                        </a:lnSpc>
                        <a:spcBef>
                          <a:spcPts val="20"/>
                        </a:spcBef>
                        <a:tabLst>
                          <a:tab pos="948055" algn="l"/>
                        </a:tabLst>
                      </a:pPr>
                      <a:r>
                        <a:rPr sz="2025" spc="-75" baseline="-20576" dirty="0">
                          <a:solidFill>
                            <a:srgbClr val="843C0C"/>
                          </a:solidFill>
                          <a:latin typeface="Lucida Bright"/>
                          <a:cs typeface="Lucida Bright"/>
                        </a:rPr>
                        <a:t>1</a:t>
                      </a:r>
                      <a:r>
                        <a:rPr sz="2025" baseline="-20576" dirty="0">
                          <a:solidFill>
                            <a:srgbClr val="843C0C"/>
                          </a:solidFill>
                          <a:latin typeface="Lucida Bright"/>
                          <a:cs typeface="Lucida Bright"/>
                        </a:rPr>
                        <a:t>	</a:t>
                      </a:r>
                      <a:r>
                        <a:rPr sz="1800" b="1" spc="-25" dirty="0">
                          <a:solidFill>
                            <a:srgbClr val="0000FF"/>
                          </a:solidFill>
                          <a:latin typeface="Lucida Bright"/>
                          <a:cs typeface="Lucida Bright"/>
                        </a:rPr>
                        <a:t>152</a:t>
                      </a:r>
                      <a:endParaRPr sz="1800">
                        <a:latin typeface="Lucida Bright"/>
                        <a:cs typeface="Lucida Bright"/>
                      </a:endParaRPr>
                    </a:p>
                  </a:txBody>
                  <a:tcPr marL="0" marR="0" marT="2540" marB="0"/>
                </a:tc>
                <a:tc>
                  <a:txBody>
                    <a:bodyPr/>
                    <a:lstStyle/>
                    <a:p>
                      <a:pPr marL="18415" algn="ctr">
                        <a:lnSpc>
                          <a:spcPct val="100000"/>
                        </a:lnSpc>
                        <a:spcBef>
                          <a:spcPts val="944"/>
                        </a:spcBef>
                      </a:pPr>
                      <a:r>
                        <a:rPr sz="1350" dirty="0">
                          <a:solidFill>
                            <a:srgbClr val="305496"/>
                          </a:solidFill>
                          <a:latin typeface="Lucida Bright"/>
                          <a:cs typeface="Lucida Bright"/>
                        </a:rPr>
                        <a:t>2</a:t>
                      </a:r>
                      <a:endParaRPr sz="1350">
                        <a:latin typeface="Lucida Bright"/>
                        <a:cs typeface="Lucida Bright"/>
                      </a:endParaRPr>
                    </a:p>
                  </a:txBody>
                  <a:tcPr marL="0" marR="0" marT="120014" marB="0"/>
                </a:tc>
                <a:tc>
                  <a:txBody>
                    <a:bodyPr/>
                    <a:lstStyle/>
                    <a:p>
                      <a:pPr marL="38100">
                        <a:lnSpc>
                          <a:spcPct val="100000"/>
                        </a:lnSpc>
                        <a:spcBef>
                          <a:spcPts val="285"/>
                        </a:spcBef>
                      </a:pPr>
                      <a:r>
                        <a:rPr sz="1800" b="1" spc="-25" dirty="0">
                          <a:solidFill>
                            <a:srgbClr val="0000FF"/>
                          </a:solidFill>
                          <a:latin typeface="Lucida Bright"/>
                          <a:cs typeface="Lucida Bright"/>
                        </a:rPr>
                        <a:t>153</a:t>
                      </a:r>
                      <a:endParaRPr sz="1800">
                        <a:latin typeface="Lucida Bright"/>
                        <a:cs typeface="Lucida Bright"/>
                      </a:endParaRPr>
                    </a:p>
                  </a:txBody>
                  <a:tcPr marL="0" marR="0" marT="36195" marB="0"/>
                </a:tc>
                <a:tc>
                  <a:txBody>
                    <a:bodyPr/>
                    <a:lstStyle/>
                    <a:p>
                      <a:pPr marL="328295">
                        <a:lnSpc>
                          <a:spcPct val="100000"/>
                        </a:lnSpc>
                        <a:spcBef>
                          <a:spcPts val="1060"/>
                        </a:spcBef>
                      </a:pPr>
                      <a:r>
                        <a:rPr sz="1200" b="1" dirty="0">
                          <a:solidFill>
                            <a:srgbClr val="0000FF"/>
                          </a:solidFill>
                          <a:latin typeface="Lucida Bright"/>
                          <a:cs typeface="Lucida Bright"/>
                        </a:rPr>
                        <a:t>3</a:t>
                      </a:r>
                      <a:endParaRPr sz="1200">
                        <a:latin typeface="Lucida Bright"/>
                        <a:cs typeface="Lucida Bright"/>
                      </a:endParaRPr>
                    </a:p>
                  </a:txBody>
                  <a:tcPr marL="0" marR="0" marT="134620" marB="0"/>
                </a:tc>
                <a:tc>
                  <a:txBody>
                    <a:bodyPr/>
                    <a:lstStyle/>
                    <a:p>
                      <a:pPr marL="55880">
                        <a:lnSpc>
                          <a:spcPct val="100000"/>
                        </a:lnSpc>
                        <a:spcBef>
                          <a:spcPts val="700"/>
                        </a:spcBef>
                      </a:pPr>
                      <a:r>
                        <a:rPr sz="1800" b="1" spc="-25" dirty="0">
                          <a:solidFill>
                            <a:srgbClr val="0000FF"/>
                          </a:solidFill>
                          <a:latin typeface="Lucida Bright"/>
                          <a:cs typeface="Lucida Bright"/>
                        </a:rPr>
                        <a:t>154</a:t>
                      </a:r>
                      <a:endParaRPr sz="1800">
                        <a:latin typeface="Lucida Bright"/>
                        <a:cs typeface="Lucida Bright"/>
                      </a:endParaRPr>
                    </a:p>
                  </a:txBody>
                  <a:tcPr marL="0" marR="0" marT="88900" marB="0"/>
                </a:tc>
                <a:tc>
                  <a:txBody>
                    <a:bodyPr/>
                    <a:lstStyle/>
                    <a:p>
                      <a:pPr marL="122555">
                        <a:lnSpc>
                          <a:spcPct val="100000"/>
                        </a:lnSpc>
                        <a:spcBef>
                          <a:spcPts val="1025"/>
                        </a:spcBef>
                      </a:pPr>
                      <a:r>
                        <a:rPr sz="1400" b="1" dirty="0">
                          <a:solidFill>
                            <a:srgbClr val="0000FF"/>
                          </a:solidFill>
                          <a:latin typeface="Lucida Bright"/>
                          <a:cs typeface="Lucida Bright"/>
                        </a:rPr>
                        <a:t>4</a:t>
                      </a:r>
                      <a:endParaRPr sz="1400">
                        <a:latin typeface="Lucida Bright"/>
                        <a:cs typeface="Lucida Bright"/>
                      </a:endParaRPr>
                    </a:p>
                  </a:txBody>
                  <a:tcPr marL="0" marR="0" marT="130175" marB="0"/>
                </a:tc>
                <a:tc>
                  <a:txBody>
                    <a:bodyPr/>
                    <a:lstStyle/>
                    <a:p>
                      <a:pPr marL="5715">
                        <a:lnSpc>
                          <a:spcPct val="100000"/>
                        </a:lnSpc>
                        <a:spcBef>
                          <a:spcPts val="575"/>
                        </a:spcBef>
                      </a:pPr>
                      <a:r>
                        <a:rPr sz="1800" b="1" spc="-25" dirty="0">
                          <a:solidFill>
                            <a:srgbClr val="0000FF"/>
                          </a:solidFill>
                          <a:latin typeface="Lucida Bright"/>
                          <a:cs typeface="Lucida Bright"/>
                        </a:rPr>
                        <a:t>155</a:t>
                      </a:r>
                      <a:endParaRPr sz="1800">
                        <a:latin typeface="Lucida Bright"/>
                        <a:cs typeface="Lucida Bright"/>
                      </a:endParaRPr>
                    </a:p>
                  </a:txBody>
                  <a:tcPr marL="0" marR="0" marT="73025" marB="0"/>
                </a:tc>
                <a:tc>
                  <a:txBody>
                    <a:bodyPr/>
                    <a:lstStyle/>
                    <a:p>
                      <a:pPr marL="153035" marR="12065">
                        <a:lnSpc>
                          <a:spcPct val="100000"/>
                        </a:lnSpc>
                        <a:spcBef>
                          <a:spcPts val="760"/>
                        </a:spcBef>
                      </a:pPr>
                      <a:r>
                        <a:rPr sz="1400" b="1" dirty="0">
                          <a:solidFill>
                            <a:srgbClr val="0000FF"/>
                          </a:solidFill>
                          <a:latin typeface="Lucida Bright"/>
                          <a:cs typeface="Lucida Bright"/>
                        </a:rPr>
                        <a:t>5</a:t>
                      </a:r>
                      <a:endParaRPr sz="1400">
                        <a:latin typeface="Lucida Bright"/>
                        <a:cs typeface="Lucida Bright"/>
                      </a:endParaRPr>
                    </a:p>
                  </a:txBody>
                  <a:tcPr marL="0" marR="0" marT="96520" marB="0"/>
                </a:tc>
                <a:tc>
                  <a:txBody>
                    <a:bodyPr/>
                    <a:lstStyle/>
                    <a:p>
                      <a:pPr>
                        <a:lnSpc>
                          <a:spcPct val="100000"/>
                        </a:lnSpc>
                        <a:spcBef>
                          <a:spcPts val="660"/>
                        </a:spcBef>
                      </a:pPr>
                      <a:r>
                        <a:rPr sz="1800" b="1" spc="-25" dirty="0">
                          <a:solidFill>
                            <a:srgbClr val="0000FF"/>
                          </a:solidFill>
                          <a:latin typeface="Lucida Bright"/>
                          <a:cs typeface="Lucida Bright"/>
                        </a:rPr>
                        <a:t>156</a:t>
                      </a:r>
                      <a:endParaRPr sz="1800">
                        <a:latin typeface="Lucida Bright"/>
                        <a:cs typeface="Lucida Bright"/>
                      </a:endParaRPr>
                    </a:p>
                  </a:txBody>
                  <a:tcPr marL="0" marR="0" marT="83820" marB="0"/>
                </a:tc>
                <a:tc>
                  <a:txBody>
                    <a:bodyPr/>
                    <a:lstStyle/>
                    <a:p>
                      <a:pPr marL="103505" algn="ctr">
                        <a:lnSpc>
                          <a:spcPct val="100000"/>
                        </a:lnSpc>
                        <a:spcBef>
                          <a:spcPts val="950"/>
                        </a:spcBef>
                      </a:pPr>
                      <a:r>
                        <a:rPr sz="1350" dirty="0">
                          <a:solidFill>
                            <a:srgbClr val="4471C4"/>
                          </a:solidFill>
                          <a:latin typeface="Lucida Bright"/>
                          <a:cs typeface="Lucida Bright"/>
                        </a:rPr>
                        <a:t>6</a:t>
                      </a:r>
                      <a:endParaRPr sz="1350">
                        <a:latin typeface="Lucida Bright"/>
                        <a:cs typeface="Lucida Bright"/>
                      </a:endParaRPr>
                    </a:p>
                  </a:txBody>
                  <a:tcPr marL="0" marR="0" marT="120650" marB="0"/>
                </a:tc>
                <a:tc>
                  <a:txBody>
                    <a:bodyPr/>
                    <a:lstStyle/>
                    <a:p>
                      <a:pPr marL="55244">
                        <a:lnSpc>
                          <a:spcPct val="100000"/>
                        </a:lnSpc>
                        <a:spcBef>
                          <a:spcPts val="894"/>
                        </a:spcBef>
                      </a:pPr>
                      <a:r>
                        <a:rPr sz="1800" b="1" spc="-25" dirty="0">
                          <a:solidFill>
                            <a:srgbClr val="0000FF"/>
                          </a:solidFill>
                          <a:latin typeface="Lucida Bright"/>
                          <a:cs typeface="Lucida Bright"/>
                        </a:rPr>
                        <a:t>157</a:t>
                      </a:r>
                      <a:endParaRPr sz="1800">
                        <a:latin typeface="Lucida Bright"/>
                        <a:cs typeface="Lucida Bright"/>
                      </a:endParaRPr>
                    </a:p>
                  </a:txBody>
                  <a:tcPr marL="0" marR="0" marT="113664" marB="0"/>
                </a:tc>
                <a:tc>
                  <a:txBody>
                    <a:bodyPr/>
                    <a:lstStyle/>
                    <a:p>
                      <a:pPr marL="231775">
                        <a:lnSpc>
                          <a:spcPct val="100000"/>
                        </a:lnSpc>
                        <a:spcBef>
                          <a:spcPts val="950"/>
                        </a:spcBef>
                      </a:pPr>
                      <a:r>
                        <a:rPr sz="1350" dirty="0">
                          <a:solidFill>
                            <a:srgbClr val="C65911"/>
                          </a:solidFill>
                          <a:latin typeface="Lucida Bright"/>
                          <a:cs typeface="Lucida Bright"/>
                        </a:rPr>
                        <a:t>7</a:t>
                      </a:r>
                      <a:endParaRPr sz="1350">
                        <a:latin typeface="Lucida Bright"/>
                        <a:cs typeface="Lucida Bright"/>
                      </a:endParaRPr>
                    </a:p>
                  </a:txBody>
                  <a:tcPr marL="0" marR="0" marT="120650" marB="0"/>
                </a:tc>
                <a:tc gridSpan="2">
                  <a:txBody>
                    <a:bodyPr/>
                    <a:lstStyle/>
                    <a:p>
                      <a:pPr marL="140335">
                        <a:lnSpc>
                          <a:spcPct val="100000"/>
                        </a:lnSpc>
                        <a:spcBef>
                          <a:spcPts val="1255"/>
                        </a:spcBef>
                      </a:pPr>
                      <a:r>
                        <a:rPr sz="1800" b="1" spc="-25" dirty="0">
                          <a:solidFill>
                            <a:srgbClr val="0000FF"/>
                          </a:solidFill>
                          <a:latin typeface="Lucida Bright"/>
                          <a:cs typeface="Lucida Bright"/>
                        </a:rPr>
                        <a:t>158</a:t>
                      </a:r>
                      <a:endParaRPr sz="1800">
                        <a:latin typeface="Lucida Bright"/>
                        <a:cs typeface="Lucida Bright"/>
                      </a:endParaRPr>
                    </a:p>
                  </a:txBody>
                  <a:tcPr marL="0" marR="0" marT="159385" marB="0"/>
                </a:tc>
                <a:tc hMerge="1">
                  <a:txBody>
                    <a:bodyPr/>
                    <a:lstStyle/>
                    <a:p>
                      <a:endParaRPr/>
                    </a:p>
                  </a:txBody>
                  <a:tcPr marL="0" marR="0" marT="0" marB="0"/>
                </a:tc>
                <a:extLst>
                  <a:ext uri="{0D108BD9-81ED-4DB2-BD59-A6C34878D82A}">
                    <a16:rowId xmlns:a16="http://schemas.microsoft.com/office/drawing/2014/main" val="10001"/>
                  </a:ext>
                </a:extLst>
              </a:tr>
              <a:tr h="368935">
                <a:tc>
                  <a:txBody>
                    <a:bodyPr/>
                    <a:lstStyle/>
                    <a:p>
                      <a:pPr marR="300990" algn="ctr">
                        <a:lnSpc>
                          <a:spcPct val="100000"/>
                        </a:lnSpc>
                        <a:spcBef>
                          <a:spcPts val="160"/>
                        </a:spcBef>
                      </a:pPr>
                      <a:r>
                        <a:rPr sz="1050" dirty="0">
                          <a:solidFill>
                            <a:srgbClr val="843C0C"/>
                          </a:solidFill>
                          <a:latin typeface="Lucida Bright"/>
                          <a:cs typeface="Lucida Bright"/>
                        </a:rPr>
                        <a:t>Chodesh</a:t>
                      </a:r>
                      <a:r>
                        <a:rPr sz="1050" spc="30" dirty="0">
                          <a:solidFill>
                            <a:srgbClr val="843C0C"/>
                          </a:solidFill>
                          <a:latin typeface="Lucida Bright"/>
                          <a:cs typeface="Lucida Bright"/>
                        </a:rPr>
                        <a:t> </a:t>
                      </a:r>
                      <a:r>
                        <a:rPr sz="1050" spc="-50" dirty="0">
                          <a:solidFill>
                            <a:srgbClr val="843C0C"/>
                          </a:solidFill>
                          <a:latin typeface="Lucida Bright"/>
                          <a:cs typeface="Lucida Bright"/>
                        </a:rPr>
                        <a:t>6</a:t>
                      </a:r>
                      <a:endParaRPr sz="1050" dirty="0">
                        <a:latin typeface="Lucida Bright"/>
                        <a:cs typeface="Lucida Bright"/>
                      </a:endParaRPr>
                    </a:p>
                    <a:p>
                      <a:pPr marR="297180" algn="ctr">
                        <a:lnSpc>
                          <a:spcPct val="100000"/>
                        </a:lnSpc>
                        <a:spcBef>
                          <a:spcPts val="140"/>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Aug</a:t>
                      </a:r>
                      <a:endParaRPr sz="900" dirty="0">
                        <a:latin typeface="Lucida Bright"/>
                        <a:cs typeface="Lucida Bright"/>
                      </a:endParaRPr>
                    </a:p>
                  </a:txBody>
                  <a:tcPr marL="0" marR="0" marT="20320" marB="0"/>
                </a:tc>
                <a:tc>
                  <a:txBody>
                    <a:bodyPr/>
                    <a:lstStyle/>
                    <a:p>
                      <a:pPr>
                        <a:lnSpc>
                          <a:spcPct val="100000"/>
                        </a:lnSpc>
                        <a:spcBef>
                          <a:spcPts val="10"/>
                        </a:spcBef>
                      </a:pPr>
                      <a:endParaRPr sz="1350">
                        <a:latin typeface="Times New Roman"/>
                        <a:cs typeface="Times New Roman"/>
                      </a:endParaRPr>
                    </a:p>
                    <a:p>
                      <a:pPr marR="5080" algn="ctr">
                        <a:lnSpc>
                          <a:spcPct val="100000"/>
                        </a:lnSpc>
                      </a:pPr>
                      <a:r>
                        <a:rPr sz="900" spc="-10" dirty="0">
                          <a:solidFill>
                            <a:srgbClr val="A9D08F"/>
                          </a:solidFill>
                          <a:latin typeface="Lucida Bright"/>
                          <a:cs typeface="Lucida Bright"/>
                        </a:rPr>
                        <a:t>28-</a:t>
                      </a:r>
                      <a:r>
                        <a:rPr sz="900" spc="-25" dirty="0">
                          <a:solidFill>
                            <a:srgbClr val="A9D08F"/>
                          </a:solidFill>
                          <a:latin typeface="Lucida Bright"/>
                          <a:cs typeface="Lucida Bright"/>
                        </a:rPr>
                        <a:t>Aug</a:t>
                      </a:r>
                      <a:endParaRPr sz="900">
                        <a:latin typeface="Lucida Bright"/>
                        <a:cs typeface="Lucida Bright"/>
                      </a:endParaRPr>
                    </a:p>
                  </a:txBody>
                  <a:tcPr marL="0" marR="0" marT="1270" marB="0"/>
                </a:tc>
                <a:tc gridSpan="2">
                  <a:txBody>
                    <a:bodyPr/>
                    <a:lstStyle/>
                    <a:p>
                      <a:pPr>
                        <a:lnSpc>
                          <a:spcPct val="100000"/>
                        </a:lnSpc>
                        <a:spcBef>
                          <a:spcPts val="10"/>
                        </a:spcBef>
                      </a:pPr>
                      <a:endParaRPr sz="1350" dirty="0">
                        <a:latin typeface="Times New Roman"/>
                        <a:cs typeface="Times New Roman"/>
                      </a:endParaRPr>
                    </a:p>
                    <a:p>
                      <a:pPr marL="647065">
                        <a:lnSpc>
                          <a:spcPct val="100000"/>
                        </a:lnSpc>
                      </a:pPr>
                      <a:r>
                        <a:rPr sz="900" spc="-10" dirty="0">
                          <a:solidFill>
                            <a:srgbClr val="A9D08F"/>
                          </a:solidFill>
                          <a:latin typeface="Lucida Bright"/>
                          <a:cs typeface="Lucida Bright"/>
                        </a:rPr>
                        <a:t>29-</a:t>
                      </a:r>
                      <a:r>
                        <a:rPr sz="900" spc="-25" dirty="0">
                          <a:solidFill>
                            <a:srgbClr val="A9D08F"/>
                          </a:solidFill>
                          <a:latin typeface="Lucida Bright"/>
                          <a:cs typeface="Lucida Bright"/>
                        </a:rPr>
                        <a:t>Aug</a:t>
                      </a:r>
                      <a:endParaRPr sz="900" dirty="0">
                        <a:latin typeface="Lucida Bright"/>
                        <a:cs typeface="Lucida Bright"/>
                      </a:endParaRPr>
                    </a:p>
                  </a:txBody>
                  <a:tcPr marL="0" marR="0" marT="1270" marB="0"/>
                </a:tc>
                <a:tc hMerge="1">
                  <a:txBody>
                    <a:bodyPr/>
                    <a:lstStyle/>
                    <a:p>
                      <a:endParaRPr/>
                    </a:p>
                  </a:txBody>
                  <a:tcPr marL="0" marR="0" marT="0" marB="0"/>
                </a:tc>
                <a:tc gridSpan="3">
                  <a:txBody>
                    <a:bodyPr/>
                    <a:lstStyle/>
                    <a:p>
                      <a:pPr>
                        <a:lnSpc>
                          <a:spcPct val="100000"/>
                        </a:lnSpc>
                        <a:spcBef>
                          <a:spcPts val="10"/>
                        </a:spcBef>
                      </a:pPr>
                      <a:endParaRPr sz="1350">
                        <a:latin typeface="Times New Roman"/>
                        <a:cs typeface="Times New Roman"/>
                      </a:endParaRPr>
                    </a:p>
                    <a:p>
                      <a:pPr marL="109220" algn="ctr">
                        <a:lnSpc>
                          <a:spcPct val="100000"/>
                        </a:lnSpc>
                      </a:pPr>
                      <a:r>
                        <a:rPr sz="900" spc="-10" dirty="0">
                          <a:solidFill>
                            <a:srgbClr val="A9D08F"/>
                          </a:solidFill>
                          <a:latin typeface="Lucida Bright"/>
                          <a:cs typeface="Lucida Bright"/>
                        </a:rPr>
                        <a:t>30-</a:t>
                      </a:r>
                      <a:r>
                        <a:rPr sz="900" spc="-25" dirty="0">
                          <a:solidFill>
                            <a:srgbClr val="A9D08F"/>
                          </a:solidFill>
                          <a:latin typeface="Lucida Bright"/>
                          <a:cs typeface="Lucida Bright"/>
                        </a:rPr>
                        <a:t>Aug</a:t>
                      </a:r>
                      <a:endParaRPr sz="900">
                        <a:latin typeface="Lucida Bright"/>
                        <a:cs typeface="Lucida Bright"/>
                      </a:endParaRPr>
                    </a:p>
                  </a:txBody>
                  <a:tcPr marL="0" marR="0" marT="1270" marB="0"/>
                </a:tc>
                <a:tc hMerge="1">
                  <a:txBody>
                    <a:bodyPr/>
                    <a:lstStyle/>
                    <a:p>
                      <a:endParaRPr/>
                    </a:p>
                  </a:txBody>
                  <a:tcPr marL="0" marR="0" marT="0" marB="0"/>
                </a:tc>
                <a:tc hMerge="1">
                  <a:txBody>
                    <a:bodyPr/>
                    <a:lstStyle/>
                    <a:p>
                      <a:endParaRPr/>
                    </a:p>
                  </a:txBody>
                  <a:tcPr marL="0" marR="0" marT="0" marB="0"/>
                </a:tc>
                <a:tc>
                  <a:txBody>
                    <a:bodyPr/>
                    <a:lstStyle/>
                    <a:p>
                      <a:pPr marR="12065">
                        <a:lnSpc>
                          <a:spcPct val="100000"/>
                        </a:lnSpc>
                        <a:spcBef>
                          <a:spcPts val="10"/>
                        </a:spcBef>
                      </a:pPr>
                      <a:endParaRPr sz="1350" dirty="0">
                        <a:latin typeface="Times New Roman"/>
                        <a:cs typeface="Times New Roman"/>
                      </a:endParaRPr>
                    </a:p>
                    <a:p>
                      <a:pPr marL="165100">
                        <a:lnSpc>
                          <a:spcPct val="100000"/>
                        </a:lnSpc>
                      </a:pPr>
                      <a:r>
                        <a:rPr sz="900" spc="-10" dirty="0">
                          <a:solidFill>
                            <a:srgbClr val="A9D08F"/>
                          </a:solidFill>
                          <a:latin typeface="Lucida Bright"/>
                          <a:cs typeface="Lucida Bright"/>
                        </a:rPr>
                        <a:t>31-</a:t>
                      </a:r>
                      <a:r>
                        <a:rPr sz="900" spc="-25" dirty="0">
                          <a:solidFill>
                            <a:srgbClr val="A9D08F"/>
                          </a:solidFill>
                          <a:latin typeface="Lucida Bright"/>
                          <a:cs typeface="Lucida Bright"/>
                        </a:rPr>
                        <a:t>Aug</a:t>
                      </a:r>
                      <a:endParaRPr sz="900" dirty="0">
                        <a:latin typeface="Lucida Bright"/>
                        <a:cs typeface="Lucida Bright"/>
                      </a:endParaRPr>
                    </a:p>
                  </a:txBody>
                  <a:tcPr marL="0" marR="0" marT="1270" marB="0"/>
                </a:tc>
                <a:tc gridSpan="2">
                  <a:txBody>
                    <a:bodyPr/>
                    <a:lstStyle/>
                    <a:p>
                      <a:pPr>
                        <a:lnSpc>
                          <a:spcPct val="100000"/>
                        </a:lnSpc>
                        <a:spcBef>
                          <a:spcPts val="10"/>
                        </a:spcBef>
                      </a:pPr>
                      <a:endParaRPr sz="1350">
                        <a:latin typeface="Times New Roman"/>
                        <a:cs typeface="Times New Roman"/>
                      </a:endParaRPr>
                    </a:p>
                    <a:p>
                      <a:pPr marL="768985">
                        <a:lnSpc>
                          <a:spcPct val="100000"/>
                        </a:lnSpc>
                      </a:pPr>
                      <a:r>
                        <a:rPr sz="900" spc="-10" dirty="0">
                          <a:solidFill>
                            <a:srgbClr val="A9D08F"/>
                          </a:solidFill>
                          <a:latin typeface="Lucida Bright"/>
                          <a:cs typeface="Lucida Bright"/>
                        </a:rPr>
                        <a:t>1-</a:t>
                      </a:r>
                      <a:r>
                        <a:rPr sz="900" spc="-25" dirty="0">
                          <a:solidFill>
                            <a:srgbClr val="A9D08F"/>
                          </a:solidFill>
                          <a:latin typeface="Lucida Bright"/>
                          <a:cs typeface="Lucida Bright"/>
                        </a:rPr>
                        <a:t>Sep</a:t>
                      </a:r>
                      <a:endParaRPr sz="900">
                        <a:latin typeface="Lucida Bright"/>
                        <a:cs typeface="Lucida Bright"/>
                      </a:endParaRPr>
                    </a:p>
                  </a:txBody>
                  <a:tcPr marL="0" marR="0" marT="1270" marB="0"/>
                </a:tc>
                <a:tc hMerge="1">
                  <a:txBody>
                    <a:bodyPr/>
                    <a:lstStyle/>
                    <a:p>
                      <a:endParaRPr/>
                    </a:p>
                  </a:txBody>
                  <a:tcPr marL="0" marR="0" marT="0" marB="0"/>
                </a:tc>
                <a:tc gridSpan="4">
                  <a:txBody>
                    <a:bodyPr/>
                    <a:lstStyle/>
                    <a:p>
                      <a:pPr marL="55244" algn="ctr">
                        <a:lnSpc>
                          <a:spcPct val="100000"/>
                        </a:lnSpc>
                        <a:spcBef>
                          <a:spcPts val="320"/>
                        </a:spcBef>
                      </a:pPr>
                      <a:r>
                        <a:rPr sz="800" dirty="0">
                          <a:solidFill>
                            <a:srgbClr val="F4B085"/>
                          </a:solidFill>
                          <a:latin typeface="Lucida Bright"/>
                          <a:cs typeface="Lucida Bright"/>
                        </a:rPr>
                        <a:t>Parsha</a:t>
                      </a:r>
                      <a:r>
                        <a:rPr sz="800" spc="55" dirty="0">
                          <a:solidFill>
                            <a:srgbClr val="F4B085"/>
                          </a:solidFill>
                          <a:latin typeface="Lucida Bright"/>
                          <a:cs typeface="Lucida Bright"/>
                        </a:rPr>
                        <a:t> </a:t>
                      </a:r>
                      <a:r>
                        <a:rPr sz="800" dirty="0">
                          <a:solidFill>
                            <a:srgbClr val="F4B085"/>
                          </a:solidFill>
                          <a:latin typeface="Lucida Bright"/>
                          <a:cs typeface="Lucida Bright"/>
                        </a:rPr>
                        <a:t>23,</a:t>
                      </a:r>
                      <a:r>
                        <a:rPr sz="800" spc="65" dirty="0">
                          <a:solidFill>
                            <a:srgbClr val="F4B085"/>
                          </a:solidFill>
                          <a:latin typeface="Lucida Bright"/>
                          <a:cs typeface="Lucida Bright"/>
                        </a:rPr>
                        <a:t> </a:t>
                      </a:r>
                      <a:r>
                        <a:rPr sz="800" dirty="0">
                          <a:solidFill>
                            <a:srgbClr val="F4B085"/>
                          </a:solidFill>
                          <a:latin typeface="Lucida Bright"/>
                          <a:cs typeface="Lucida Bright"/>
                        </a:rPr>
                        <a:t>Oil</a:t>
                      </a:r>
                      <a:r>
                        <a:rPr sz="800" spc="50" dirty="0">
                          <a:solidFill>
                            <a:srgbClr val="F4B085"/>
                          </a:solidFill>
                          <a:latin typeface="Lucida Bright"/>
                          <a:cs typeface="Lucida Bright"/>
                        </a:rPr>
                        <a:t> </a:t>
                      </a:r>
                      <a:r>
                        <a:rPr sz="800" spc="-25" dirty="0">
                          <a:solidFill>
                            <a:srgbClr val="F4B085"/>
                          </a:solidFill>
                          <a:latin typeface="Lucida Bright"/>
                          <a:cs typeface="Lucida Bright"/>
                        </a:rPr>
                        <a:t>35</a:t>
                      </a:r>
                      <a:endParaRPr sz="800" dirty="0">
                        <a:latin typeface="Lucida Bright"/>
                        <a:cs typeface="Lucida Bright"/>
                      </a:endParaRPr>
                    </a:p>
                    <a:p>
                      <a:pPr marL="53975" algn="ctr">
                        <a:lnSpc>
                          <a:spcPct val="100000"/>
                        </a:lnSpc>
                        <a:spcBef>
                          <a:spcPts val="280"/>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Sep</a:t>
                      </a:r>
                      <a:endParaRPr sz="900" dirty="0">
                        <a:latin typeface="Lucida Bright"/>
                        <a:cs typeface="Lucida Bright"/>
                      </a:endParaRPr>
                    </a:p>
                  </a:txBody>
                  <a:tcPr marL="0" marR="0" marT="4064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53" name="object 53"/>
          <p:cNvSpPr txBox="1"/>
          <p:nvPr/>
        </p:nvSpPr>
        <p:spPr>
          <a:xfrm>
            <a:off x="1982363" y="3229381"/>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159</a:t>
            </a:r>
            <a:endParaRPr sz="1800">
              <a:latin typeface="Lucida Bright"/>
              <a:cs typeface="Lucida Bright"/>
            </a:endParaRPr>
          </a:p>
        </p:txBody>
      </p:sp>
      <p:sp>
        <p:nvSpPr>
          <p:cNvPr id="54" name="object 54"/>
          <p:cNvSpPr txBox="1"/>
          <p:nvPr/>
        </p:nvSpPr>
        <p:spPr>
          <a:xfrm>
            <a:off x="3096273" y="3246006"/>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160</a:t>
            </a:r>
            <a:endParaRPr sz="1800">
              <a:latin typeface="Lucida Bright"/>
              <a:cs typeface="Lucida Bright"/>
            </a:endParaRPr>
          </a:p>
        </p:txBody>
      </p:sp>
      <p:sp>
        <p:nvSpPr>
          <p:cNvPr id="55" name="object 55"/>
          <p:cNvSpPr txBox="1"/>
          <p:nvPr/>
        </p:nvSpPr>
        <p:spPr>
          <a:xfrm>
            <a:off x="4168619" y="3329133"/>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161</a:t>
            </a:r>
            <a:endParaRPr sz="1800">
              <a:latin typeface="Lucida Bright"/>
              <a:cs typeface="Lucida Bright"/>
            </a:endParaRPr>
          </a:p>
        </p:txBody>
      </p:sp>
      <p:sp>
        <p:nvSpPr>
          <p:cNvPr id="56" name="object 56"/>
          <p:cNvSpPr txBox="1"/>
          <p:nvPr/>
        </p:nvSpPr>
        <p:spPr>
          <a:xfrm>
            <a:off x="5324094" y="3329133"/>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162</a:t>
            </a:r>
            <a:endParaRPr sz="1800">
              <a:latin typeface="Lucida Bright"/>
              <a:cs typeface="Lucida Bright"/>
            </a:endParaRPr>
          </a:p>
        </p:txBody>
      </p:sp>
      <p:sp>
        <p:nvSpPr>
          <p:cNvPr id="57" name="object 57"/>
          <p:cNvSpPr txBox="1"/>
          <p:nvPr/>
        </p:nvSpPr>
        <p:spPr>
          <a:xfrm>
            <a:off x="6413067" y="3362384"/>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163</a:t>
            </a:r>
            <a:endParaRPr sz="1800">
              <a:latin typeface="Lucida Bright"/>
              <a:cs typeface="Lucida Bright"/>
            </a:endParaRPr>
          </a:p>
        </p:txBody>
      </p:sp>
      <p:sp>
        <p:nvSpPr>
          <p:cNvPr id="58" name="object 58"/>
          <p:cNvSpPr txBox="1"/>
          <p:nvPr/>
        </p:nvSpPr>
        <p:spPr>
          <a:xfrm>
            <a:off x="7045895" y="3270944"/>
            <a:ext cx="802640" cy="299720"/>
          </a:xfrm>
          <a:prstGeom prst="rect">
            <a:avLst/>
          </a:prstGeom>
        </p:spPr>
        <p:txBody>
          <a:bodyPr vert="horz" wrap="square" lIns="0" tIns="12700" rIns="0" bIns="0" rtlCol="0">
            <a:spAutoFit/>
          </a:bodyPr>
          <a:lstStyle/>
          <a:p>
            <a:pPr marL="38100">
              <a:lnSpc>
                <a:spcPct val="100000"/>
              </a:lnSpc>
              <a:spcBef>
                <a:spcPts val="100"/>
              </a:spcBef>
            </a:pPr>
            <a:r>
              <a:rPr sz="2025" baseline="32921" dirty="0">
                <a:solidFill>
                  <a:srgbClr val="305496"/>
                </a:solidFill>
                <a:latin typeface="Lucida Bright"/>
                <a:cs typeface="Lucida Bright"/>
              </a:rPr>
              <a:t>13</a:t>
            </a:r>
            <a:r>
              <a:rPr sz="2025" spc="419" baseline="32921" dirty="0">
                <a:solidFill>
                  <a:srgbClr val="305496"/>
                </a:solidFill>
                <a:latin typeface="Lucida Bright"/>
                <a:cs typeface="Lucida Bright"/>
              </a:rPr>
              <a:t> </a:t>
            </a:r>
            <a:r>
              <a:rPr sz="1800" b="1" spc="-25" dirty="0">
                <a:solidFill>
                  <a:srgbClr val="0000FF"/>
                </a:solidFill>
                <a:latin typeface="Lucida Bright"/>
                <a:cs typeface="Lucida Bright"/>
              </a:rPr>
              <a:t>164</a:t>
            </a:r>
            <a:endParaRPr sz="1800">
              <a:latin typeface="Lucida Bright"/>
              <a:cs typeface="Lucida Bright"/>
            </a:endParaRPr>
          </a:p>
        </p:txBody>
      </p:sp>
      <p:sp>
        <p:nvSpPr>
          <p:cNvPr id="59" name="object 59"/>
          <p:cNvSpPr txBox="1"/>
          <p:nvPr/>
        </p:nvSpPr>
        <p:spPr>
          <a:xfrm>
            <a:off x="8150649" y="3286031"/>
            <a:ext cx="827405" cy="299720"/>
          </a:xfrm>
          <a:prstGeom prst="rect">
            <a:avLst/>
          </a:prstGeom>
        </p:spPr>
        <p:txBody>
          <a:bodyPr vert="horz" wrap="square" lIns="0" tIns="12700" rIns="0" bIns="0" rtlCol="0">
            <a:spAutoFit/>
          </a:bodyPr>
          <a:lstStyle/>
          <a:p>
            <a:pPr marL="38100">
              <a:lnSpc>
                <a:spcPct val="100000"/>
              </a:lnSpc>
              <a:spcBef>
                <a:spcPts val="100"/>
              </a:spcBef>
            </a:pPr>
            <a:r>
              <a:rPr sz="2025" baseline="37037" dirty="0">
                <a:solidFill>
                  <a:srgbClr val="C00000"/>
                </a:solidFill>
                <a:latin typeface="Lucida Bright"/>
                <a:cs typeface="Lucida Bright"/>
              </a:rPr>
              <a:t>14</a:t>
            </a:r>
            <a:r>
              <a:rPr sz="2025" spc="727" baseline="37037" dirty="0">
                <a:solidFill>
                  <a:srgbClr val="C00000"/>
                </a:solidFill>
                <a:latin typeface="Lucida Bright"/>
                <a:cs typeface="Lucida Bright"/>
              </a:rPr>
              <a:t> </a:t>
            </a:r>
            <a:r>
              <a:rPr sz="1800" b="1" spc="-25" dirty="0">
                <a:solidFill>
                  <a:srgbClr val="0000FF"/>
                </a:solidFill>
                <a:latin typeface="Lucida Bright"/>
                <a:cs typeface="Lucida Bright"/>
              </a:rPr>
              <a:t>165</a:t>
            </a:r>
            <a:endParaRPr sz="1800">
              <a:latin typeface="Lucida Bright"/>
              <a:cs typeface="Lucida Bright"/>
            </a:endParaRPr>
          </a:p>
        </p:txBody>
      </p:sp>
      <p:sp>
        <p:nvSpPr>
          <p:cNvPr id="60" name="object 60"/>
          <p:cNvSpPr txBox="1"/>
          <p:nvPr/>
        </p:nvSpPr>
        <p:spPr>
          <a:xfrm>
            <a:off x="4093805" y="419366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168</a:t>
            </a:r>
            <a:endParaRPr sz="1800">
              <a:latin typeface="Lucida Bright"/>
              <a:cs typeface="Lucida Bright"/>
            </a:endParaRPr>
          </a:p>
        </p:txBody>
      </p:sp>
      <p:sp>
        <p:nvSpPr>
          <p:cNvPr id="61" name="object 61"/>
          <p:cNvSpPr txBox="1"/>
          <p:nvPr/>
        </p:nvSpPr>
        <p:spPr>
          <a:xfrm>
            <a:off x="5216028" y="419366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169</a:t>
            </a:r>
            <a:endParaRPr sz="1800">
              <a:latin typeface="Lucida Bright"/>
              <a:cs typeface="Lucida Bright"/>
            </a:endParaRPr>
          </a:p>
        </p:txBody>
      </p:sp>
      <p:sp>
        <p:nvSpPr>
          <p:cNvPr id="62" name="object 62"/>
          <p:cNvSpPr txBox="1"/>
          <p:nvPr/>
        </p:nvSpPr>
        <p:spPr>
          <a:xfrm>
            <a:off x="6305001" y="4276788"/>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170</a:t>
            </a:r>
            <a:endParaRPr sz="1800">
              <a:latin typeface="Lucida Bright"/>
              <a:cs typeface="Lucida Bright"/>
            </a:endParaRPr>
          </a:p>
        </p:txBody>
      </p:sp>
      <p:sp>
        <p:nvSpPr>
          <p:cNvPr id="63" name="object 63"/>
          <p:cNvSpPr txBox="1"/>
          <p:nvPr/>
        </p:nvSpPr>
        <p:spPr>
          <a:xfrm>
            <a:off x="2007301" y="584790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180</a:t>
            </a:r>
            <a:endParaRPr sz="1800">
              <a:latin typeface="Lucida Bright"/>
              <a:cs typeface="Lucida Bright"/>
            </a:endParaRPr>
          </a:p>
        </p:txBody>
      </p:sp>
      <p:sp>
        <p:nvSpPr>
          <p:cNvPr id="64" name="object 64"/>
          <p:cNvSpPr txBox="1"/>
          <p:nvPr/>
        </p:nvSpPr>
        <p:spPr>
          <a:xfrm>
            <a:off x="3592511" y="5476524"/>
            <a:ext cx="855825" cy="843821"/>
          </a:xfrm>
          <a:prstGeom prst="rect">
            <a:avLst/>
          </a:prstGeom>
        </p:spPr>
        <p:txBody>
          <a:bodyPr vert="horz" wrap="square" lIns="0" tIns="12700" rIns="0" bIns="0" rtlCol="0">
            <a:spAutoFit/>
          </a:bodyPr>
          <a:lstStyle/>
          <a:p>
            <a:pPr marL="12700" algn="ctr">
              <a:lnSpc>
                <a:spcPct val="100000"/>
              </a:lnSpc>
              <a:spcBef>
                <a:spcPts val="100"/>
              </a:spcBef>
            </a:pPr>
            <a:r>
              <a:rPr sz="1800" b="1" spc="-25" dirty="0">
                <a:solidFill>
                  <a:srgbClr val="0000FF"/>
                </a:solidFill>
                <a:highlight>
                  <a:srgbClr val="FFFF00"/>
                </a:highlight>
                <a:latin typeface="Lucida Bright"/>
                <a:cs typeface="Lucida Bright"/>
              </a:rPr>
              <a:t>182</a:t>
            </a:r>
            <a:r>
              <a:rPr lang="en-US" sz="1800" b="1" spc="-25" dirty="0">
                <a:solidFill>
                  <a:srgbClr val="0000FF"/>
                </a:solidFill>
                <a:highlight>
                  <a:srgbClr val="FFFF00"/>
                </a:highlight>
                <a:latin typeface="Lucida Bright"/>
                <a:cs typeface="Lucida Bright"/>
              </a:rPr>
              <a:t> Marker Day </a:t>
            </a:r>
            <a:endParaRPr sz="1800" dirty="0">
              <a:highlight>
                <a:srgbClr val="FFFF00"/>
              </a:highlight>
              <a:latin typeface="Lucida Bright"/>
              <a:cs typeface="Lucida Bright"/>
            </a:endParaRPr>
          </a:p>
        </p:txBody>
      </p:sp>
      <p:graphicFrame>
        <p:nvGraphicFramePr>
          <p:cNvPr id="65" name="Table 64">
            <a:extLst>
              <a:ext uri="{FF2B5EF4-FFF2-40B4-BE49-F238E27FC236}">
                <a16:creationId xmlns:a16="http://schemas.microsoft.com/office/drawing/2014/main" id="{79A3028B-3B2B-A4A1-D05A-F78C9DD32C11}"/>
              </a:ext>
            </a:extLst>
          </p:cNvPr>
          <p:cNvGraphicFramePr>
            <a:graphicFrameLocks noGrp="1"/>
          </p:cNvGraphicFramePr>
          <p:nvPr/>
        </p:nvGraphicFramePr>
        <p:xfrm>
          <a:off x="1074738" y="1838325"/>
          <a:ext cx="8058783" cy="200660"/>
        </p:xfrm>
        <a:graphic>
          <a:graphicData uri="http://schemas.openxmlformats.org/drawingml/2006/table">
            <a:tbl>
              <a:tblPr firstRow="1" bandRow="1">
                <a:tableStyleId>{2D5ABB26-0587-4C30-8999-92F81FD0307C}</a:tableStyleId>
              </a:tblPr>
              <a:tblGrid>
                <a:gridCol w="1184275">
                  <a:extLst>
                    <a:ext uri="{9D8B030D-6E8A-4147-A177-3AD203B41FA5}">
                      <a16:colId xmlns:a16="http://schemas.microsoft.com/office/drawing/2014/main" val="37602390"/>
                    </a:ext>
                  </a:extLst>
                </a:gridCol>
                <a:gridCol w="1089025">
                  <a:extLst>
                    <a:ext uri="{9D8B030D-6E8A-4147-A177-3AD203B41FA5}">
                      <a16:colId xmlns:a16="http://schemas.microsoft.com/office/drawing/2014/main" val="97763126"/>
                    </a:ext>
                  </a:extLst>
                </a:gridCol>
                <a:gridCol w="1188085">
                  <a:extLst>
                    <a:ext uri="{9D8B030D-6E8A-4147-A177-3AD203B41FA5}">
                      <a16:colId xmlns:a16="http://schemas.microsoft.com/office/drawing/2014/main" val="2376817338"/>
                    </a:ext>
                  </a:extLst>
                </a:gridCol>
                <a:gridCol w="1144905">
                  <a:extLst>
                    <a:ext uri="{9D8B030D-6E8A-4147-A177-3AD203B41FA5}">
                      <a16:colId xmlns:a16="http://schemas.microsoft.com/office/drawing/2014/main" val="3271380044"/>
                    </a:ext>
                  </a:extLst>
                </a:gridCol>
                <a:gridCol w="1196339">
                  <a:extLst>
                    <a:ext uri="{9D8B030D-6E8A-4147-A177-3AD203B41FA5}">
                      <a16:colId xmlns:a16="http://schemas.microsoft.com/office/drawing/2014/main" val="1992536604"/>
                    </a:ext>
                  </a:extLst>
                </a:gridCol>
                <a:gridCol w="1028700">
                  <a:extLst>
                    <a:ext uri="{9D8B030D-6E8A-4147-A177-3AD203B41FA5}">
                      <a16:colId xmlns:a16="http://schemas.microsoft.com/office/drawing/2014/main" val="1805499512"/>
                    </a:ext>
                  </a:extLst>
                </a:gridCol>
                <a:gridCol w="1227454">
                  <a:extLst>
                    <a:ext uri="{9D8B030D-6E8A-4147-A177-3AD203B41FA5}">
                      <a16:colId xmlns:a16="http://schemas.microsoft.com/office/drawing/2014/main" val="2403260817"/>
                    </a:ext>
                  </a:extLst>
                </a:gridCol>
              </a:tblGrid>
              <a:tr h="200660">
                <a:tc>
                  <a:txBody>
                    <a:bodyPr/>
                    <a:lstStyle/>
                    <a:p>
                      <a:pPr marL="149225">
                        <a:lnSpc>
                          <a:spcPts val="1465"/>
                        </a:lnSpc>
                        <a:spcBef>
                          <a:spcPts val="20"/>
                        </a:spcBef>
                      </a:pPr>
                      <a:r>
                        <a:rPr sz="850" dirty="0">
                          <a:latin typeface="Lucida Bright"/>
                          <a:cs typeface="Lucida Bright"/>
                        </a:rPr>
                        <a:t>Sun</a:t>
                      </a:r>
                      <a:r>
                        <a:rPr sz="850" spc="20"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ןושאר</a:t>
                      </a:r>
                      <a:r>
                        <a:rPr sz="1250" spc="6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3810" algn="ctr">
                        <a:lnSpc>
                          <a:spcPts val="1465"/>
                        </a:lnSpc>
                        <a:spcBef>
                          <a:spcPts val="20"/>
                        </a:spcBef>
                      </a:pPr>
                      <a:r>
                        <a:rPr sz="850" dirty="0">
                          <a:latin typeface="Lucida Bright"/>
                          <a:cs typeface="Lucida Bright"/>
                        </a:rPr>
                        <a:t>Mon</a:t>
                      </a:r>
                      <a:r>
                        <a:rPr sz="850" spc="40" dirty="0">
                          <a:latin typeface="Lucida Bright"/>
                          <a:cs typeface="Lucida Bright"/>
                        </a:rPr>
                        <a:t> </a:t>
                      </a:r>
                      <a:r>
                        <a:rPr sz="950" dirty="0">
                          <a:latin typeface="Lucida Bright"/>
                          <a:cs typeface="Lucida Bright"/>
                        </a:rPr>
                        <a:t>-</a:t>
                      </a:r>
                      <a:r>
                        <a:rPr sz="950" spc="-25" dirty="0">
                          <a:latin typeface="Lucida Bright"/>
                          <a:cs typeface="Lucida Bright"/>
                        </a:rPr>
                        <a:t> </a:t>
                      </a:r>
                      <a:r>
                        <a:rPr sz="1250" dirty="0">
                          <a:latin typeface="Times New Roman"/>
                          <a:cs typeface="Times New Roman"/>
                        </a:rPr>
                        <a:t>ינש</a:t>
                      </a:r>
                      <a:r>
                        <a:rPr sz="1250" spc="6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170180">
                        <a:lnSpc>
                          <a:spcPts val="1465"/>
                        </a:lnSpc>
                        <a:spcBef>
                          <a:spcPts val="20"/>
                        </a:spcBef>
                      </a:pPr>
                      <a:r>
                        <a:rPr sz="850" dirty="0">
                          <a:latin typeface="Lucida Bright"/>
                          <a:cs typeface="Lucida Bright"/>
                        </a:rPr>
                        <a:t>Tue</a:t>
                      </a:r>
                      <a:r>
                        <a:rPr sz="850" spc="45"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ישילש</a:t>
                      </a:r>
                      <a:r>
                        <a:rPr sz="1250" spc="6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algn="ctr">
                        <a:lnSpc>
                          <a:spcPts val="1465"/>
                        </a:lnSpc>
                        <a:spcBef>
                          <a:spcPts val="20"/>
                        </a:spcBef>
                      </a:pPr>
                      <a:r>
                        <a:rPr sz="850" dirty="0">
                          <a:latin typeface="Lucida Bright"/>
                          <a:cs typeface="Lucida Bright"/>
                        </a:rPr>
                        <a:t>Wed</a:t>
                      </a:r>
                      <a:r>
                        <a:rPr sz="850" spc="45" dirty="0">
                          <a:latin typeface="Lucida Bright"/>
                          <a:cs typeface="Lucida Bright"/>
                        </a:rPr>
                        <a:t> </a:t>
                      </a:r>
                      <a:r>
                        <a:rPr sz="950" dirty="0">
                          <a:latin typeface="Lucida Bright"/>
                          <a:cs typeface="Lucida Bright"/>
                        </a:rPr>
                        <a:t>-</a:t>
                      </a:r>
                      <a:r>
                        <a:rPr sz="950" spc="-15" dirty="0">
                          <a:latin typeface="Lucida Bright"/>
                          <a:cs typeface="Lucida Bright"/>
                        </a:rPr>
                        <a:t> </a:t>
                      </a:r>
                      <a:r>
                        <a:rPr sz="1250" dirty="0">
                          <a:latin typeface="Times New Roman"/>
                          <a:cs typeface="Times New Roman"/>
                        </a:rPr>
                        <a:t>יעיבר</a:t>
                      </a:r>
                      <a:r>
                        <a:rPr sz="1250" spc="7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R="32384" algn="ctr">
                        <a:lnSpc>
                          <a:spcPts val="1465"/>
                        </a:lnSpc>
                        <a:spcBef>
                          <a:spcPts val="20"/>
                        </a:spcBef>
                      </a:pPr>
                      <a:r>
                        <a:rPr sz="850" dirty="0">
                          <a:latin typeface="Lucida Bright"/>
                          <a:cs typeface="Lucida Bright"/>
                        </a:rPr>
                        <a:t>Thu</a:t>
                      </a:r>
                      <a:r>
                        <a:rPr sz="850" spc="45"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ישימח</a:t>
                      </a:r>
                      <a:r>
                        <a:rPr sz="1250" spc="6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37465" algn="ctr">
                        <a:lnSpc>
                          <a:spcPts val="1465"/>
                        </a:lnSpc>
                        <a:spcBef>
                          <a:spcPts val="20"/>
                        </a:spcBef>
                      </a:pPr>
                      <a:r>
                        <a:rPr sz="850" dirty="0">
                          <a:latin typeface="Lucida Bright"/>
                          <a:cs typeface="Lucida Bright"/>
                        </a:rPr>
                        <a:t>Fri</a:t>
                      </a:r>
                      <a:r>
                        <a:rPr sz="850" spc="40" dirty="0">
                          <a:latin typeface="Lucida Bright"/>
                          <a:cs typeface="Lucida Bright"/>
                        </a:rPr>
                        <a:t> </a:t>
                      </a:r>
                      <a:r>
                        <a:rPr sz="950" dirty="0">
                          <a:latin typeface="Lucida Bright"/>
                          <a:cs typeface="Lucida Bright"/>
                        </a:rPr>
                        <a:t>-</a:t>
                      </a:r>
                      <a:r>
                        <a:rPr sz="950" spc="-30" dirty="0">
                          <a:latin typeface="Lucida Bright"/>
                          <a:cs typeface="Lucida Bright"/>
                        </a:rPr>
                        <a:t> </a:t>
                      </a:r>
                      <a:r>
                        <a:rPr sz="1250" dirty="0">
                          <a:latin typeface="Times New Roman"/>
                          <a:cs typeface="Times New Roman"/>
                        </a:rPr>
                        <a:t>ישש</a:t>
                      </a:r>
                      <a:r>
                        <a:rPr sz="1250" spc="5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82550" algn="ctr">
                        <a:lnSpc>
                          <a:spcPts val="1460"/>
                        </a:lnSpc>
                        <a:spcBef>
                          <a:spcPts val="25"/>
                        </a:spcBef>
                      </a:pPr>
                      <a:r>
                        <a:rPr sz="850" dirty="0">
                          <a:latin typeface="Lucida Bright"/>
                          <a:cs typeface="Lucida Bright"/>
                        </a:rPr>
                        <a:t>Shabbat</a:t>
                      </a:r>
                      <a:r>
                        <a:rPr sz="850" spc="20" dirty="0">
                          <a:latin typeface="Lucida Bright"/>
                          <a:cs typeface="Lucida Bright"/>
                        </a:rPr>
                        <a:t> </a:t>
                      </a:r>
                      <a:r>
                        <a:rPr sz="950" dirty="0">
                          <a:latin typeface="Lucida Bright"/>
                          <a:cs typeface="Lucida Bright"/>
                        </a:rPr>
                        <a:t>-</a:t>
                      </a:r>
                      <a:r>
                        <a:rPr sz="950" spc="-15" dirty="0">
                          <a:latin typeface="Lucida Bright"/>
                          <a:cs typeface="Lucida Bright"/>
                        </a:rPr>
                        <a:t> </a:t>
                      </a:r>
                      <a:r>
                        <a:rPr sz="1250" b="1" dirty="0">
                          <a:latin typeface="Times New Roman"/>
                          <a:cs typeface="Times New Roman"/>
                        </a:rPr>
                        <a:t>תבש</a:t>
                      </a:r>
                      <a:r>
                        <a:rPr sz="1250" b="1" spc="65" dirty="0">
                          <a:latin typeface="Times New Roman"/>
                          <a:cs typeface="Times New Roman"/>
                        </a:rPr>
                        <a:t> </a:t>
                      </a:r>
                      <a:r>
                        <a:rPr sz="1250" b="1" spc="-25" dirty="0">
                          <a:latin typeface="Times New Roman"/>
                          <a:cs typeface="Times New Roman"/>
                        </a:rPr>
                        <a:t>םוי</a:t>
                      </a:r>
                      <a:endParaRPr sz="1250" dirty="0">
                        <a:latin typeface="Times New Roman"/>
                        <a:cs typeface="Times New Roman"/>
                      </a:endParaRPr>
                    </a:p>
                  </a:txBody>
                  <a:tcPr marL="0" marR="0" marT="3175" marB="0">
                    <a:lnT w="12700">
                      <a:solidFill>
                        <a:srgbClr val="FFFFFF"/>
                      </a:solidFill>
                      <a:prstDash val="solid"/>
                    </a:lnT>
                    <a:lnB w="38100">
                      <a:solidFill>
                        <a:srgbClr val="305496"/>
                      </a:solidFill>
                      <a:prstDash val="solid"/>
                    </a:lnB>
                  </a:tcPr>
                </a:tc>
                <a:extLst>
                  <a:ext uri="{0D108BD9-81ED-4DB2-BD59-A6C34878D82A}">
                    <a16:rowId xmlns:a16="http://schemas.microsoft.com/office/drawing/2014/main" val="414559448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13282" y="2891027"/>
            <a:ext cx="7729855" cy="862330"/>
          </a:xfrm>
          <a:custGeom>
            <a:avLst/>
            <a:gdLst/>
            <a:ahLst/>
            <a:cxnLst/>
            <a:rect l="l" t="t" r="r" b="b"/>
            <a:pathLst>
              <a:path w="7729855" h="862329">
                <a:moveTo>
                  <a:pt x="7729728" y="0"/>
                </a:moveTo>
                <a:lnTo>
                  <a:pt x="0" y="0"/>
                </a:lnTo>
                <a:lnTo>
                  <a:pt x="0" y="717804"/>
                </a:lnTo>
                <a:lnTo>
                  <a:pt x="0" y="718566"/>
                </a:lnTo>
                <a:lnTo>
                  <a:pt x="0" y="861822"/>
                </a:lnTo>
                <a:lnTo>
                  <a:pt x="5521439" y="861822"/>
                </a:lnTo>
                <a:lnTo>
                  <a:pt x="5521439" y="718566"/>
                </a:lnTo>
                <a:lnTo>
                  <a:pt x="6624828" y="718566"/>
                </a:lnTo>
                <a:lnTo>
                  <a:pt x="6624828" y="861822"/>
                </a:lnTo>
                <a:lnTo>
                  <a:pt x="7729728" y="861822"/>
                </a:lnTo>
                <a:lnTo>
                  <a:pt x="7729728" y="718566"/>
                </a:lnTo>
                <a:lnTo>
                  <a:pt x="7729728" y="717804"/>
                </a:lnTo>
                <a:lnTo>
                  <a:pt x="7729728" y="0"/>
                </a:lnTo>
                <a:close/>
              </a:path>
            </a:pathLst>
          </a:custGeom>
          <a:solidFill>
            <a:srgbClr val="DDEBF7"/>
          </a:solidFill>
        </p:spPr>
        <p:txBody>
          <a:bodyPr wrap="square" lIns="0" tIns="0" rIns="0" bIns="0" rtlCol="0"/>
          <a:lstStyle/>
          <a:p>
            <a:endParaRPr/>
          </a:p>
        </p:txBody>
      </p:sp>
      <p:sp>
        <p:nvSpPr>
          <p:cNvPr id="8" name="object 8"/>
          <p:cNvSpPr txBox="1"/>
          <p:nvPr/>
        </p:nvSpPr>
        <p:spPr>
          <a:xfrm>
            <a:off x="1470152" y="2040890"/>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Sep</a:t>
            </a:r>
            <a:endParaRPr sz="900">
              <a:latin typeface="Lucida Bright"/>
              <a:cs typeface="Lucida Bright"/>
            </a:endParaRPr>
          </a:p>
        </p:txBody>
      </p:sp>
      <p:sp>
        <p:nvSpPr>
          <p:cNvPr id="9" name="object 9"/>
          <p:cNvSpPr txBox="1"/>
          <p:nvPr/>
        </p:nvSpPr>
        <p:spPr>
          <a:xfrm>
            <a:off x="2574273" y="2040890"/>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Sep</a:t>
            </a:r>
            <a:endParaRPr sz="900">
              <a:latin typeface="Lucida Bright"/>
              <a:cs typeface="Lucida Bright"/>
            </a:endParaRPr>
          </a:p>
        </p:txBody>
      </p:sp>
      <p:sp>
        <p:nvSpPr>
          <p:cNvPr id="10" name="object 10"/>
          <p:cNvSpPr txBox="1"/>
          <p:nvPr/>
        </p:nvSpPr>
        <p:spPr>
          <a:xfrm>
            <a:off x="3678395" y="2040890"/>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Sep</a:t>
            </a:r>
            <a:endParaRPr sz="900">
              <a:latin typeface="Lucida Bright"/>
              <a:cs typeface="Lucida Bright"/>
            </a:endParaRPr>
          </a:p>
        </p:txBody>
      </p:sp>
      <p:sp>
        <p:nvSpPr>
          <p:cNvPr id="11" name="object 11"/>
          <p:cNvSpPr txBox="1"/>
          <p:nvPr/>
        </p:nvSpPr>
        <p:spPr>
          <a:xfrm>
            <a:off x="8094882" y="2040890"/>
            <a:ext cx="40068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Sep</a:t>
            </a:r>
            <a:endParaRPr sz="900">
              <a:latin typeface="Lucida Bright"/>
              <a:cs typeface="Lucida Bright"/>
            </a:endParaRPr>
          </a:p>
        </p:txBody>
      </p:sp>
      <p:sp>
        <p:nvSpPr>
          <p:cNvPr id="12" name="object 12"/>
          <p:cNvSpPr txBox="1"/>
          <p:nvPr/>
        </p:nvSpPr>
        <p:spPr>
          <a:xfrm>
            <a:off x="1160731" y="2207691"/>
            <a:ext cx="990600" cy="536575"/>
          </a:xfrm>
          <a:prstGeom prst="rect">
            <a:avLst/>
          </a:prstGeom>
        </p:spPr>
        <p:txBody>
          <a:bodyPr vert="horz" wrap="square" lIns="0" tIns="25400" rIns="0" bIns="0" rtlCol="0">
            <a:spAutoFit/>
          </a:bodyPr>
          <a:lstStyle/>
          <a:p>
            <a:pPr marL="58419">
              <a:lnSpc>
                <a:spcPct val="100000"/>
              </a:lnSpc>
              <a:spcBef>
                <a:spcPts val="200"/>
              </a:spcBef>
            </a:pPr>
            <a:r>
              <a:rPr sz="1350" i="1" spc="-25" dirty="0">
                <a:solidFill>
                  <a:srgbClr val="F8CBAD"/>
                </a:solidFill>
                <a:latin typeface="Lucida Bright"/>
                <a:cs typeface="Lucida Bright"/>
              </a:rPr>
              <a:t>29</a:t>
            </a:r>
            <a:endParaRPr sz="1350">
              <a:latin typeface="Lucida Bright"/>
              <a:cs typeface="Lucida Bright"/>
            </a:endParaRPr>
          </a:p>
          <a:p>
            <a:pPr marL="12700" marR="5080" indent="61594">
              <a:lnSpc>
                <a:spcPct val="106100"/>
              </a:lnSpc>
              <a:spcBef>
                <a:spcPts val="5"/>
              </a:spcBef>
            </a:pPr>
            <a:r>
              <a:rPr sz="900" i="1" dirty="0">
                <a:solidFill>
                  <a:srgbClr val="F8CBAD"/>
                </a:solidFill>
                <a:latin typeface="Lucida Bright"/>
                <a:cs typeface="Lucida Bright"/>
              </a:rPr>
              <a:t>Wood</a:t>
            </a:r>
            <a:r>
              <a:rPr sz="900" i="1" spc="20" dirty="0">
                <a:solidFill>
                  <a:srgbClr val="F8CBAD"/>
                </a:solidFill>
                <a:latin typeface="Lucida Bright"/>
                <a:cs typeface="Lucida Bright"/>
              </a:rPr>
              <a:t> </a:t>
            </a:r>
            <a:r>
              <a:rPr sz="900" i="1" spc="-10" dirty="0">
                <a:solidFill>
                  <a:srgbClr val="F8CBAD"/>
                </a:solidFill>
                <a:latin typeface="Lucida Bright"/>
                <a:cs typeface="Lucida Bright"/>
              </a:rPr>
              <a:t>Offering </a:t>
            </a:r>
            <a:r>
              <a:rPr sz="900" i="1" dirty="0">
                <a:solidFill>
                  <a:srgbClr val="F8CBAD"/>
                </a:solidFill>
                <a:latin typeface="Lucida Bright"/>
                <a:cs typeface="Lucida Bright"/>
              </a:rPr>
              <a:t>Closing</a:t>
            </a:r>
            <a:r>
              <a:rPr sz="900" i="1" spc="20" dirty="0">
                <a:solidFill>
                  <a:srgbClr val="F8CBAD"/>
                </a:solidFill>
                <a:latin typeface="Lucida Bright"/>
                <a:cs typeface="Lucida Bright"/>
              </a:rPr>
              <a:t> </a:t>
            </a:r>
            <a:r>
              <a:rPr sz="900" i="1" spc="-10" dirty="0">
                <a:solidFill>
                  <a:srgbClr val="F8CBAD"/>
                </a:solidFill>
                <a:latin typeface="Lucida Bright"/>
                <a:cs typeface="Lucida Bright"/>
              </a:rPr>
              <a:t>Assembly</a:t>
            </a:r>
            <a:endParaRPr sz="900">
              <a:latin typeface="Lucida Bright"/>
              <a:cs typeface="Lucida Bright"/>
            </a:endParaRPr>
          </a:p>
        </p:txBody>
      </p:sp>
      <p:sp>
        <p:nvSpPr>
          <p:cNvPr id="13" name="object 13"/>
          <p:cNvSpPr txBox="1"/>
          <p:nvPr/>
        </p:nvSpPr>
        <p:spPr>
          <a:xfrm>
            <a:off x="2639060" y="2363978"/>
            <a:ext cx="237490" cy="234315"/>
          </a:xfrm>
          <a:prstGeom prst="rect">
            <a:avLst/>
          </a:prstGeom>
        </p:spPr>
        <p:txBody>
          <a:bodyPr vert="horz" wrap="square" lIns="0" tIns="14604" rIns="0" bIns="0" rtlCol="0">
            <a:spAutoFit/>
          </a:bodyPr>
          <a:lstStyle/>
          <a:p>
            <a:pPr marL="12700">
              <a:lnSpc>
                <a:spcPct val="100000"/>
              </a:lnSpc>
              <a:spcBef>
                <a:spcPts val="114"/>
              </a:spcBef>
            </a:pPr>
            <a:r>
              <a:rPr sz="1350" i="1" spc="-25" dirty="0">
                <a:solidFill>
                  <a:srgbClr val="B4C6E7"/>
                </a:solidFill>
                <a:latin typeface="Lucida Bright"/>
                <a:cs typeface="Lucida Bright"/>
              </a:rPr>
              <a:t>30</a:t>
            </a:r>
            <a:endParaRPr sz="1350">
              <a:latin typeface="Lucida Bright"/>
              <a:cs typeface="Lucida Bright"/>
            </a:endParaRPr>
          </a:p>
        </p:txBody>
      </p:sp>
      <p:sp>
        <p:nvSpPr>
          <p:cNvPr id="14" name="object 14"/>
          <p:cNvSpPr txBox="1"/>
          <p:nvPr/>
        </p:nvSpPr>
        <p:spPr>
          <a:xfrm>
            <a:off x="5962513" y="2040526"/>
            <a:ext cx="203200" cy="164465"/>
          </a:xfrm>
          <a:prstGeom prst="rect">
            <a:avLst/>
          </a:prstGeom>
        </p:spPr>
        <p:txBody>
          <a:bodyPr vert="horz" wrap="square" lIns="0" tIns="13970" rIns="0" bIns="0" rtlCol="0">
            <a:spAutoFit/>
          </a:bodyPr>
          <a:lstStyle/>
          <a:p>
            <a:pPr marL="12700">
              <a:lnSpc>
                <a:spcPct val="100000"/>
              </a:lnSpc>
              <a:spcBef>
                <a:spcPts val="110"/>
              </a:spcBef>
            </a:pPr>
            <a:r>
              <a:rPr sz="900" spc="-25" dirty="0">
                <a:solidFill>
                  <a:srgbClr val="A9D08F"/>
                </a:solidFill>
                <a:latin typeface="Lucida Bright"/>
                <a:cs typeface="Lucida Bright"/>
              </a:rPr>
              <a:t>21-</a:t>
            </a:r>
            <a:endParaRPr sz="900">
              <a:latin typeface="Lucida Bright"/>
              <a:cs typeface="Lucida Bright"/>
            </a:endParaRPr>
          </a:p>
        </p:txBody>
      </p:sp>
      <p:sp>
        <p:nvSpPr>
          <p:cNvPr id="15" name="object 15"/>
          <p:cNvSpPr txBox="1"/>
          <p:nvPr/>
        </p:nvSpPr>
        <p:spPr>
          <a:xfrm>
            <a:off x="5952607" y="2310160"/>
            <a:ext cx="223520" cy="164465"/>
          </a:xfrm>
          <a:prstGeom prst="rect">
            <a:avLst/>
          </a:prstGeom>
        </p:spPr>
        <p:txBody>
          <a:bodyPr vert="horz" wrap="square" lIns="0" tIns="13970" rIns="0" bIns="0" rtlCol="0">
            <a:spAutoFit/>
          </a:bodyPr>
          <a:lstStyle/>
          <a:p>
            <a:pPr marL="12700">
              <a:lnSpc>
                <a:spcPct val="100000"/>
              </a:lnSpc>
              <a:spcBef>
                <a:spcPts val="110"/>
              </a:spcBef>
            </a:pPr>
            <a:r>
              <a:rPr sz="900" spc="-25" dirty="0">
                <a:solidFill>
                  <a:srgbClr val="A9D08F"/>
                </a:solidFill>
                <a:latin typeface="Lucida Bright"/>
                <a:cs typeface="Lucida Bright"/>
              </a:rPr>
              <a:t>Sep</a:t>
            </a:r>
            <a:endParaRPr sz="900">
              <a:latin typeface="Lucida Bright"/>
              <a:cs typeface="Lucida Bright"/>
            </a:endParaRPr>
          </a:p>
        </p:txBody>
      </p:sp>
      <p:sp>
        <p:nvSpPr>
          <p:cNvPr id="16" name="object 16"/>
          <p:cNvSpPr txBox="1"/>
          <p:nvPr/>
        </p:nvSpPr>
        <p:spPr>
          <a:xfrm>
            <a:off x="5998671" y="2633248"/>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2</a:t>
            </a:r>
            <a:endParaRPr sz="1350">
              <a:latin typeface="Lucida Bright"/>
              <a:cs typeface="Lucida Bright"/>
            </a:endParaRPr>
          </a:p>
        </p:txBody>
      </p:sp>
      <p:sp>
        <p:nvSpPr>
          <p:cNvPr id="17" name="object 17"/>
          <p:cNvSpPr txBox="1"/>
          <p:nvPr/>
        </p:nvSpPr>
        <p:spPr>
          <a:xfrm>
            <a:off x="8229092" y="2363978"/>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C65911"/>
                </a:solidFill>
                <a:latin typeface="Lucida Bright"/>
                <a:cs typeface="Lucida Bright"/>
              </a:rPr>
              <a:t>4</a:t>
            </a:r>
            <a:endParaRPr sz="1350">
              <a:latin typeface="Lucida Bright"/>
              <a:cs typeface="Lucida Bright"/>
            </a:endParaRPr>
          </a:p>
        </p:txBody>
      </p:sp>
      <p:sp>
        <p:nvSpPr>
          <p:cNvPr id="18" name="object 18"/>
          <p:cNvSpPr txBox="1"/>
          <p:nvPr/>
        </p:nvSpPr>
        <p:spPr>
          <a:xfrm>
            <a:off x="6778190" y="2040525"/>
            <a:ext cx="4013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Sep</a:t>
            </a:r>
            <a:endParaRPr sz="900">
              <a:latin typeface="Lucida Bright"/>
              <a:cs typeface="Lucida Bright"/>
            </a:endParaRPr>
          </a:p>
        </p:txBody>
      </p:sp>
      <p:sp>
        <p:nvSpPr>
          <p:cNvPr id="19" name="object 19"/>
          <p:cNvSpPr txBox="1"/>
          <p:nvPr/>
        </p:nvSpPr>
        <p:spPr>
          <a:xfrm>
            <a:off x="6887677" y="2356541"/>
            <a:ext cx="626745" cy="299720"/>
          </a:xfrm>
          <a:prstGeom prst="rect">
            <a:avLst/>
          </a:prstGeom>
        </p:spPr>
        <p:txBody>
          <a:bodyPr vert="horz" wrap="square" lIns="0" tIns="12700" rIns="0" bIns="0" rtlCol="0">
            <a:spAutoFit/>
          </a:bodyPr>
          <a:lstStyle/>
          <a:p>
            <a:pPr marL="38100">
              <a:lnSpc>
                <a:spcPct val="100000"/>
              </a:lnSpc>
              <a:spcBef>
                <a:spcPts val="100"/>
              </a:spcBef>
            </a:pPr>
            <a:r>
              <a:rPr sz="2025" baseline="16460" dirty="0">
                <a:solidFill>
                  <a:srgbClr val="305496"/>
                </a:solidFill>
                <a:latin typeface="Lucida Bright"/>
                <a:cs typeface="Lucida Bright"/>
              </a:rPr>
              <a:t>3</a:t>
            </a:r>
            <a:r>
              <a:rPr sz="2025" spc="-397" baseline="16460" dirty="0">
                <a:solidFill>
                  <a:srgbClr val="305496"/>
                </a:solidFill>
                <a:latin typeface="Lucida Bright"/>
                <a:cs typeface="Lucida Bright"/>
              </a:rPr>
              <a:t> </a:t>
            </a:r>
            <a:r>
              <a:rPr sz="1800" b="1" spc="-25" dirty="0">
                <a:solidFill>
                  <a:srgbClr val="0000FF"/>
                </a:solidFill>
                <a:latin typeface="Lucida Bright"/>
                <a:cs typeface="Lucida Bright"/>
              </a:rPr>
              <a:t>185</a:t>
            </a:r>
            <a:endParaRPr sz="1800">
              <a:latin typeface="Lucida Bright"/>
              <a:cs typeface="Lucida Bright"/>
            </a:endParaRPr>
          </a:p>
        </p:txBody>
      </p:sp>
      <p:sp>
        <p:nvSpPr>
          <p:cNvPr id="20" name="object 20"/>
          <p:cNvSpPr txBox="1"/>
          <p:nvPr/>
        </p:nvSpPr>
        <p:spPr>
          <a:xfrm>
            <a:off x="1472547" y="3228142"/>
            <a:ext cx="363855" cy="234315"/>
          </a:xfrm>
          <a:prstGeom prst="rect">
            <a:avLst/>
          </a:prstGeom>
        </p:spPr>
        <p:txBody>
          <a:bodyPr vert="horz" wrap="square" lIns="0" tIns="14604" rIns="0" bIns="0" rtlCol="0">
            <a:spAutoFit/>
          </a:bodyPr>
          <a:lstStyle/>
          <a:p>
            <a:pPr marL="12700">
              <a:lnSpc>
                <a:spcPct val="100000"/>
              </a:lnSpc>
              <a:spcBef>
                <a:spcPts val="114"/>
              </a:spcBef>
            </a:pPr>
            <a:r>
              <a:rPr sz="900" dirty="0">
                <a:solidFill>
                  <a:srgbClr val="A9D08F"/>
                </a:solidFill>
                <a:latin typeface="Lucida Bright"/>
                <a:cs typeface="Lucida Bright"/>
              </a:rPr>
              <a:t>Sep </a:t>
            </a:r>
            <a:r>
              <a:rPr sz="1350" spc="-50" dirty="0">
                <a:solidFill>
                  <a:srgbClr val="305496"/>
                </a:solidFill>
                <a:latin typeface="Lucida Bright"/>
                <a:cs typeface="Lucida Bright"/>
              </a:rPr>
              <a:t>5</a:t>
            </a:r>
            <a:endParaRPr sz="1350">
              <a:latin typeface="Lucida Bright"/>
              <a:cs typeface="Lucida Bright"/>
            </a:endParaRPr>
          </a:p>
        </p:txBody>
      </p:sp>
      <p:sp>
        <p:nvSpPr>
          <p:cNvPr id="21" name="object 21"/>
          <p:cNvSpPr txBox="1"/>
          <p:nvPr/>
        </p:nvSpPr>
        <p:spPr>
          <a:xfrm>
            <a:off x="3795773" y="3225038"/>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7</a:t>
            </a:r>
            <a:endParaRPr sz="1350">
              <a:latin typeface="Lucida Bright"/>
              <a:cs typeface="Lucida Bright"/>
            </a:endParaRPr>
          </a:p>
        </p:txBody>
      </p:sp>
      <p:sp>
        <p:nvSpPr>
          <p:cNvPr id="22" name="object 22"/>
          <p:cNvSpPr txBox="1"/>
          <p:nvPr/>
        </p:nvSpPr>
        <p:spPr>
          <a:xfrm>
            <a:off x="4972055" y="3226997"/>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8</a:t>
            </a:r>
            <a:endParaRPr sz="1350">
              <a:latin typeface="Lucida Bright"/>
              <a:cs typeface="Lucida Bright"/>
            </a:endParaRPr>
          </a:p>
        </p:txBody>
      </p:sp>
      <p:graphicFrame>
        <p:nvGraphicFramePr>
          <p:cNvPr id="23" name="object 23"/>
          <p:cNvGraphicFramePr>
            <a:graphicFrameLocks noGrp="1"/>
          </p:cNvGraphicFramePr>
          <p:nvPr/>
        </p:nvGraphicFramePr>
        <p:xfrm>
          <a:off x="1533545" y="2747772"/>
          <a:ext cx="7042782" cy="309880"/>
        </p:xfrm>
        <a:graphic>
          <a:graphicData uri="http://schemas.openxmlformats.org/drawingml/2006/table">
            <a:tbl>
              <a:tblPr firstRow="1" bandRow="1">
                <a:tableStyleId>{2D5ABB26-0587-4C30-8999-92F81FD0307C}</a:tableStyleId>
              </a:tblPr>
              <a:tblGrid>
                <a:gridCol w="638810">
                  <a:extLst>
                    <a:ext uri="{9D8B030D-6E8A-4147-A177-3AD203B41FA5}">
                      <a16:colId xmlns:a16="http://schemas.microsoft.com/office/drawing/2014/main" val="20000"/>
                    </a:ext>
                  </a:extLst>
                </a:gridCol>
                <a:gridCol w="992504">
                  <a:extLst>
                    <a:ext uri="{9D8B030D-6E8A-4147-A177-3AD203B41FA5}">
                      <a16:colId xmlns:a16="http://schemas.microsoft.com/office/drawing/2014/main" val="20001"/>
                    </a:ext>
                  </a:extLst>
                </a:gridCol>
                <a:gridCol w="1260475">
                  <a:extLst>
                    <a:ext uri="{9D8B030D-6E8A-4147-A177-3AD203B41FA5}">
                      <a16:colId xmlns:a16="http://schemas.microsoft.com/office/drawing/2014/main" val="20002"/>
                    </a:ext>
                  </a:extLst>
                </a:gridCol>
                <a:gridCol w="1104900">
                  <a:extLst>
                    <a:ext uri="{9D8B030D-6E8A-4147-A177-3AD203B41FA5}">
                      <a16:colId xmlns:a16="http://schemas.microsoft.com/office/drawing/2014/main" val="20003"/>
                    </a:ext>
                  </a:extLst>
                </a:gridCol>
                <a:gridCol w="929639">
                  <a:extLst>
                    <a:ext uri="{9D8B030D-6E8A-4147-A177-3AD203B41FA5}">
                      <a16:colId xmlns:a16="http://schemas.microsoft.com/office/drawing/2014/main" val="20004"/>
                    </a:ext>
                  </a:extLst>
                </a:gridCol>
                <a:gridCol w="1250950">
                  <a:extLst>
                    <a:ext uri="{9D8B030D-6E8A-4147-A177-3AD203B41FA5}">
                      <a16:colId xmlns:a16="http://schemas.microsoft.com/office/drawing/2014/main" val="20005"/>
                    </a:ext>
                  </a:extLst>
                </a:gridCol>
                <a:gridCol w="865504">
                  <a:extLst>
                    <a:ext uri="{9D8B030D-6E8A-4147-A177-3AD203B41FA5}">
                      <a16:colId xmlns:a16="http://schemas.microsoft.com/office/drawing/2014/main" val="20006"/>
                    </a:ext>
                  </a:extLst>
                </a:gridCol>
              </a:tblGrid>
              <a:tr h="151765">
                <a:tc gridSpan="2">
                  <a:txBody>
                    <a:bodyPr/>
                    <a:lstStyle/>
                    <a:p>
                      <a:pPr>
                        <a:lnSpc>
                          <a:spcPct val="100000"/>
                        </a:lnSpc>
                      </a:pPr>
                      <a:endParaRPr sz="800">
                        <a:latin typeface="Times New Roman"/>
                        <a:cs typeface="Times New Roman"/>
                      </a:endParaRPr>
                    </a:p>
                  </a:txBody>
                  <a:tcPr marL="0" marR="0" marT="0" marB="0"/>
                </a:tc>
                <a:tc hMerge="1">
                  <a:txBody>
                    <a:bodyPr/>
                    <a:lstStyle/>
                    <a:p>
                      <a:endParaRPr/>
                    </a:p>
                  </a:txBody>
                  <a:tcPr marL="0" marR="0" marT="0" marB="0"/>
                </a:tc>
                <a:tc>
                  <a:txBody>
                    <a:bodyPr/>
                    <a:lstStyle/>
                    <a:p>
                      <a:pPr marL="164465" algn="ctr">
                        <a:lnSpc>
                          <a:spcPct val="100000"/>
                        </a:lnSpc>
                        <a:spcBef>
                          <a:spcPts val="235"/>
                        </a:spcBef>
                      </a:pPr>
                      <a:r>
                        <a:rPr sz="550" dirty="0">
                          <a:solidFill>
                            <a:srgbClr val="305496"/>
                          </a:solidFill>
                          <a:latin typeface="Lucida Bright"/>
                          <a:cs typeface="Lucida Bright"/>
                        </a:rPr>
                        <a:t>Annual</a:t>
                      </a:r>
                      <a:r>
                        <a:rPr sz="550" spc="35" dirty="0">
                          <a:solidFill>
                            <a:srgbClr val="305496"/>
                          </a:solidFill>
                          <a:latin typeface="Lucida Bright"/>
                          <a:cs typeface="Lucida Bright"/>
                        </a:rPr>
                        <a:t> </a:t>
                      </a:r>
                      <a:r>
                        <a:rPr sz="550" dirty="0">
                          <a:solidFill>
                            <a:srgbClr val="305496"/>
                          </a:solidFill>
                          <a:latin typeface="Lucida Bright"/>
                          <a:cs typeface="Lucida Bright"/>
                        </a:rPr>
                        <a:t>Yom</a:t>
                      </a:r>
                      <a:r>
                        <a:rPr sz="550" spc="40" dirty="0">
                          <a:solidFill>
                            <a:srgbClr val="305496"/>
                          </a:solidFill>
                          <a:latin typeface="Lucida Bright"/>
                          <a:cs typeface="Lucida Bright"/>
                        </a:rPr>
                        <a:t> </a:t>
                      </a:r>
                      <a:r>
                        <a:rPr sz="550" dirty="0">
                          <a:solidFill>
                            <a:srgbClr val="305496"/>
                          </a:solidFill>
                          <a:latin typeface="Lucida Bright"/>
                          <a:cs typeface="Lucida Bright"/>
                        </a:rPr>
                        <a:t>of</a:t>
                      </a:r>
                      <a:r>
                        <a:rPr sz="550" spc="30" dirty="0">
                          <a:solidFill>
                            <a:srgbClr val="305496"/>
                          </a:solidFill>
                          <a:latin typeface="Lucida Bright"/>
                          <a:cs typeface="Lucida Bright"/>
                        </a:rPr>
                        <a:t> </a:t>
                      </a:r>
                      <a:r>
                        <a:rPr sz="550" spc="-10" dirty="0">
                          <a:solidFill>
                            <a:srgbClr val="305496"/>
                          </a:solidFill>
                          <a:latin typeface="Lucida Bright"/>
                          <a:cs typeface="Lucida Bright"/>
                        </a:rPr>
                        <a:t>Remembrance</a:t>
                      </a:r>
                      <a:endParaRPr sz="550">
                        <a:latin typeface="Lucida Bright"/>
                        <a:cs typeface="Lucida Bright"/>
                      </a:endParaRPr>
                    </a:p>
                  </a:txBody>
                  <a:tcPr marL="0" marR="0" marT="29845" marB="0"/>
                </a:tc>
                <a:tc>
                  <a:txBody>
                    <a:bodyPr/>
                    <a:lstStyle/>
                    <a:p>
                      <a:pPr marL="97790">
                        <a:lnSpc>
                          <a:spcPts val="1095"/>
                        </a:lnSpc>
                      </a:pPr>
                      <a:r>
                        <a:rPr sz="1050" dirty="0">
                          <a:solidFill>
                            <a:srgbClr val="FF0000"/>
                          </a:solidFill>
                          <a:latin typeface="Lucida Bright"/>
                          <a:cs typeface="Lucida Bright"/>
                        </a:rPr>
                        <a:t>YOM</a:t>
                      </a:r>
                      <a:r>
                        <a:rPr sz="1050" spc="20" dirty="0">
                          <a:solidFill>
                            <a:srgbClr val="FF0000"/>
                          </a:solidFill>
                          <a:latin typeface="Lucida Bright"/>
                          <a:cs typeface="Lucida Bright"/>
                        </a:rPr>
                        <a:t> </a:t>
                      </a:r>
                      <a:r>
                        <a:rPr sz="1050" spc="-10" dirty="0">
                          <a:solidFill>
                            <a:srgbClr val="FF0000"/>
                          </a:solidFill>
                          <a:latin typeface="Lucida Bright"/>
                          <a:cs typeface="Lucida Bright"/>
                        </a:rPr>
                        <a:t>TERUAH</a:t>
                      </a:r>
                      <a:endParaRPr sz="1050">
                        <a:latin typeface="Lucida Bright"/>
                        <a:cs typeface="Lucida Bright"/>
                      </a:endParaRPr>
                    </a:p>
                  </a:txBody>
                  <a:tcPr marL="0" marR="0" marT="0" marB="0">
                    <a:solidFill>
                      <a:srgbClr val="FFF2CC"/>
                    </a:solidFill>
                  </a:tcPr>
                </a:tc>
                <a:tc>
                  <a:txBody>
                    <a:bodyPr/>
                    <a:lstStyle/>
                    <a:p>
                      <a:pPr>
                        <a:lnSpc>
                          <a:spcPct val="100000"/>
                        </a:lnSpc>
                      </a:pPr>
                      <a:endParaRPr sz="800">
                        <a:latin typeface="Times New Roman"/>
                        <a:cs typeface="Times New Roman"/>
                      </a:endParaRPr>
                    </a:p>
                  </a:txBody>
                  <a:tcPr marL="0" marR="0" marT="0" marB="0"/>
                </a:tc>
                <a:tc>
                  <a:txBody>
                    <a:bodyPr/>
                    <a:lstStyle/>
                    <a:p>
                      <a:pPr marL="206375">
                        <a:lnSpc>
                          <a:spcPct val="100000"/>
                        </a:lnSpc>
                        <a:spcBef>
                          <a:spcPts val="10"/>
                        </a:spcBef>
                      </a:pPr>
                      <a:r>
                        <a:rPr sz="900" spc="-10" dirty="0">
                          <a:solidFill>
                            <a:srgbClr val="70AD47"/>
                          </a:solidFill>
                          <a:latin typeface="Lucida Bright"/>
                          <a:cs typeface="Lucida Bright"/>
                        </a:rPr>
                        <a:t>Autumnal</a:t>
                      </a:r>
                      <a:endParaRPr sz="900">
                        <a:latin typeface="Lucida Bright"/>
                        <a:cs typeface="Lucida Bright"/>
                      </a:endParaRPr>
                    </a:p>
                  </a:txBody>
                  <a:tcPr marL="0" marR="0" marT="1270" marB="0"/>
                </a:tc>
                <a:tc>
                  <a:txBody>
                    <a:bodyPr/>
                    <a:lstStyle/>
                    <a:p>
                      <a:pPr marR="24130" algn="r">
                        <a:lnSpc>
                          <a:spcPct val="100000"/>
                        </a:lnSpc>
                        <a:spcBef>
                          <a:spcPts val="8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27</a:t>
                      </a:r>
                      <a:endParaRPr sz="800">
                        <a:latin typeface="Lucida Bright"/>
                        <a:cs typeface="Lucida Bright"/>
                      </a:endParaRPr>
                    </a:p>
                  </a:txBody>
                  <a:tcPr marL="0" marR="0" marT="10160" marB="0"/>
                </a:tc>
                <a:extLst>
                  <a:ext uri="{0D108BD9-81ED-4DB2-BD59-A6C34878D82A}">
                    <a16:rowId xmlns:a16="http://schemas.microsoft.com/office/drawing/2014/main" val="10000"/>
                  </a:ext>
                </a:extLst>
              </a:tr>
              <a:tr h="158115">
                <a:tc>
                  <a:txBody>
                    <a:bodyPr/>
                    <a:lstStyle/>
                    <a:p>
                      <a:pPr marL="31750">
                        <a:lnSpc>
                          <a:spcPts val="990"/>
                        </a:lnSpc>
                        <a:spcBef>
                          <a:spcPts val="155"/>
                        </a:spcBef>
                      </a:pPr>
                      <a:r>
                        <a:rPr sz="900" spc="-25" dirty="0">
                          <a:solidFill>
                            <a:srgbClr val="A9D08F"/>
                          </a:solidFill>
                          <a:latin typeface="Lucida Bright"/>
                          <a:cs typeface="Lucida Bright"/>
                        </a:rPr>
                        <a:t>24-</a:t>
                      </a:r>
                      <a:endParaRPr sz="900">
                        <a:latin typeface="Lucida Bright"/>
                        <a:cs typeface="Lucida Bright"/>
                      </a:endParaRPr>
                    </a:p>
                  </a:txBody>
                  <a:tcPr marL="0" marR="0" marT="19685" marB="0">
                    <a:solidFill>
                      <a:srgbClr val="DDEBF7"/>
                    </a:solidFill>
                  </a:tcPr>
                </a:tc>
                <a:tc>
                  <a:txBody>
                    <a:bodyPr/>
                    <a:lstStyle/>
                    <a:p>
                      <a:pPr marL="429259">
                        <a:lnSpc>
                          <a:spcPts val="1015"/>
                        </a:lnSpc>
                        <a:spcBef>
                          <a:spcPts val="130"/>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Sep</a:t>
                      </a:r>
                      <a:endParaRPr sz="900">
                        <a:latin typeface="Lucida Bright"/>
                        <a:cs typeface="Lucida Bright"/>
                      </a:endParaRPr>
                    </a:p>
                  </a:txBody>
                  <a:tcPr marL="0" marR="0" marT="16510" marB="0">
                    <a:solidFill>
                      <a:srgbClr val="DDEBF7"/>
                    </a:solidFill>
                  </a:tcPr>
                </a:tc>
                <a:tc>
                  <a:txBody>
                    <a:bodyPr/>
                    <a:lstStyle/>
                    <a:p>
                      <a:pPr marL="131445" algn="ctr">
                        <a:lnSpc>
                          <a:spcPts val="1015"/>
                        </a:lnSpc>
                        <a:spcBef>
                          <a:spcPts val="130"/>
                        </a:spcBef>
                      </a:pPr>
                      <a:r>
                        <a:rPr sz="900" spc="-10" dirty="0">
                          <a:solidFill>
                            <a:srgbClr val="A9D08F"/>
                          </a:solidFill>
                          <a:latin typeface="Lucida Bright"/>
                          <a:cs typeface="Lucida Bright"/>
                        </a:rPr>
                        <a:t>26-</a:t>
                      </a:r>
                      <a:r>
                        <a:rPr sz="900" spc="-25" dirty="0">
                          <a:solidFill>
                            <a:srgbClr val="A9D08F"/>
                          </a:solidFill>
                          <a:latin typeface="Lucida Bright"/>
                          <a:cs typeface="Lucida Bright"/>
                        </a:rPr>
                        <a:t>Sep</a:t>
                      </a:r>
                      <a:endParaRPr sz="900">
                        <a:latin typeface="Lucida Bright"/>
                        <a:cs typeface="Lucida Bright"/>
                      </a:endParaRPr>
                    </a:p>
                  </a:txBody>
                  <a:tcPr marL="0" marR="0" marT="16510" marB="0">
                    <a:solidFill>
                      <a:srgbClr val="DDEBF7"/>
                    </a:solidFill>
                  </a:tcPr>
                </a:tc>
                <a:tc>
                  <a:txBody>
                    <a:bodyPr/>
                    <a:lstStyle/>
                    <a:p>
                      <a:pPr marL="423545">
                        <a:lnSpc>
                          <a:spcPts val="1000"/>
                        </a:lnSpc>
                        <a:spcBef>
                          <a:spcPts val="145"/>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Sep</a:t>
                      </a:r>
                      <a:endParaRPr sz="900">
                        <a:latin typeface="Lucida Bright"/>
                        <a:cs typeface="Lucida Bright"/>
                      </a:endParaRPr>
                    </a:p>
                  </a:txBody>
                  <a:tcPr marL="0" marR="0" marT="18415" marB="0">
                    <a:solidFill>
                      <a:srgbClr val="DDEBF7"/>
                    </a:solidFill>
                  </a:tcPr>
                </a:tc>
                <a:tc>
                  <a:txBody>
                    <a:bodyPr/>
                    <a:lstStyle/>
                    <a:p>
                      <a:pPr marL="347345">
                        <a:lnSpc>
                          <a:spcPts val="1015"/>
                        </a:lnSpc>
                        <a:spcBef>
                          <a:spcPts val="130"/>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Sep</a:t>
                      </a:r>
                      <a:endParaRPr sz="900">
                        <a:latin typeface="Lucida Bright"/>
                        <a:cs typeface="Lucida Bright"/>
                      </a:endParaRPr>
                    </a:p>
                  </a:txBody>
                  <a:tcPr marL="0" marR="0" marT="16510" marB="0">
                    <a:solidFill>
                      <a:srgbClr val="DDEBF7"/>
                    </a:solidFill>
                  </a:tcPr>
                </a:tc>
                <a:tc>
                  <a:txBody>
                    <a:bodyPr/>
                    <a:lstStyle/>
                    <a:p>
                      <a:pPr marL="206375">
                        <a:lnSpc>
                          <a:spcPts val="990"/>
                        </a:lnSpc>
                      </a:pPr>
                      <a:r>
                        <a:rPr sz="900" spc="-95" dirty="0">
                          <a:solidFill>
                            <a:srgbClr val="70AD47"/>
                          </a:solidFill>
                          <a:latin typeface="Lucida Bright"/>
                          <a:cs typeface="Lucida Bright"/>
                        </a:rPr>
                        <a:t>Equino</a:t>
                      </a:r>
                      <a:r>
                        <a:rPr sz="1350" spc="-142" baseline="-12345" dirty="0">
                          <a:solidFill>
                            <a:srgbClr val="A9D08F"/>
                          </a:solidFill>
                          <a:latin typeface="Lucida Bright"/>
                          <a:cs typeface="Lucida Bright"/>
                        </a:rPr>
                        <a:t>2</a:t>
                      </a:r>
                      <a:r>
                        <a:rPr sz="900" spc="-95" dirty="0">
                          <a:solidFill>
                            <a:srgbClr val="70AD47"/>
                          </a:solidFill>
                          <a:latin typeface="Lucida Bright"/>
                          <a:cs typeface="Lucida Bright"/>
                        </a:rPr>
                        <a:t>x</a:t>
                      </a:r>
                      <a:r>
                        <a:rPr sz="1350" spc="-142" baseline="-12345" dirty="0">
                          <a:solidFill>
                            <a:srgbClr val="A9D08F"/>
                          </a:solidFill>
                          <a:latin typeface="Lucida Bright"/>
                          <a:cs typeface="Lucida Bright"/>
                        </a:rPr>
                        <a:t>9-</a:t>
                      </a:r>
                      <a:r>
                        <a:rPr sz="1350" spc="-37" baseline="-12345" dirty="0">
                          <a:solidFill>
                            <a:srgbClr val="A9D08F"/>
                          </a:solidFill>
                          <a:latin typeface="Lucida Bright"/>
                          <a:cs typeface="Lucida Bright"/>
                        </a:rPr>
                        <a:t>Sep</a:t>
                      </a:r>
                      <a:endParaRPr sz="1350" baseline="-12345">
                        <a:latin typeface="Lucida Bright"/>
                        <a:cs typeface="Lucida Bright"/>
                      </a:endParaRPr>
                    </a:p>
                  </a:txBody>
                  <a:tcPr marL="0" marR="0" marT="0" marB="0">
                    <a:solidFill>
                      <a:srgbClr val="DDEBF7"/>
                    </a:solidFill>
                  </a:tcPr>
                </a:tc>
                <a:tc>
                  <a:txBody>
                    <a:bodyPr/>
                    <a:lstStyle/>
                    <a:p>
                      <a:pPr marR="85725" algn="r">
                        <a:lnSpc>
                          <a:spcPts val="1015"/>
                        </a:lnSpc>
                        <a:spcBef>
                          <a:spcPts val="130"/>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Sep</a:t>
                      </a:r>
                      <a:endParaRPr sz="900">
                        <a:latin typeface="Lucida Bright"/>
                        <a:cs typeface="Lucida Bright"/>
                      </a:endParaRPr>
                    </a:p>
                  </a:txBody>
                  <a:tcPr marL="0" marR="0" marT="16510" marB="0">
                    <a:solidFill>
                      <a:srgbClr val="DDEBF7"/>
                    </a:solidFill>
                  </a:tcPr>
                </a:tc>
                <a:extLst>
                  <a:ext uri="{0D108BD9-81ED-4DB2-BD59-A6C34878D82A}">
                    <a16:rowId xmlns:a16="http://schemas.microsoft.com/office/drawing/2014/main" val="10001"/>
                  </a:ext>
                </a:extLst>
              </a:tr>
            </a:tbl>
          </a:graphicData>
        </a:graphic>
      </p:graphicFrame>
      <p:graphicFrame>
        <p:nvGraphicFramePr>
          <p:cNvPr id="24" name="object 24"/>
          <p:cNvGraphicFramePr>
            <a:graphicFrameLocks noGrp="1"/>
          </p:cNvGraphicFramePr>
          <p:nvPr/>
        </p:nvGraphicFramePr>
        <p:xfrm>
          <a:off x="1486916" y="3608832"/>
          <a:ext cx="7085962" cy="306705"/>
        </p:xfrm>
        <a:graphic>
          <a:graphicData uri="http://schemas.openxmlformats.org/drawingml/2006/table">
            <a:tbl>
              <a:tblPr firstRow="1" bandRow="1">
                <a:tableStyleId>{2D5ABB26-0587-4C30-8999-92F81FD0307C}</a:tableStyleId>
              </a:tblPr>
              <a:tblGrid>
                <a:gridCol w="734060">
                  <a:extLst>
                    <a:ext uri="{9D8B030D-6E8A-4147-A177-3AD203B41FA5}">
                      <a16:colId xmlns:a16="http://schemas.microsoft.com/office/drawing/2014/main" val="20000"/>
                    </a:ext>
                  </a:extLst>
                </a:gridCol>
                <a:gridCol w="1103630">
                  <a:extLst>
                    <a:ext uri="{9D8B030D-6E8A-4147-A177-3AD203B41FA5}">
                      <a16:colId xmlns:a16="http://schemas.microsoft.com/office/drawing/2014/main" val="20001"/>
                    </a:ext>
                  </a:extLst>
                </a:gridCol>
                <a:gridCol w="1103630">
                  <a:extLst>
                    <a:ext uri="{9D8B030D-6E8A-4147-A177-3AD203B41FA5}">
                      <a16:colId xmlns:a16="http://schemas.microsoft.com/office/drawing/2014/main" val="20002"/>
                    </a:ext>
                  </a:extLst>
                </a:gridCol>
                <a:gridCol w="1103630">
                  <a:extLst>
                    <a:ext uri="{9D8B030D-6E8A-4147-A177-3AD203B41FA5}">
                      <a16:colId xmlns:a16="http://schemas.microsoft.com/office/drawing/2014/main" val="20003"/>
                    </a:ext>
                  </a:extLst>
                </a:gridCol>
                <a:gridCol w="1088389">
                  <a:extLst>
                    <a:ext uri="{9D8B030D-6E8A-4147-A177-3AD203B41FA5}">
                      <a16:colId xmlns:a16="http://schemas.microsoft.com/office/drawing/2014/main" val="20004"/>
                    </a:ext>
                  </a:extLst>
                </a:gridCol>
                <a:gridCol w="1134744">
                  <a:extLst>
                    <a:ext uri="{9D8B030D-6E8A-4147-A177-3AD203B41FA5}">
                      <a16:colId xmlns:a16="http://schemas.microsoft.com/office/drawing/2014/main" val="20005"/>
                    </a:ext>
                  </a:extLst>
                </a:gridCol>
                <a:gridCol w="817879">
                  <a:extLst>
                    <a:ext uri="{9D8B030D-6E8A-4147-A177-3AD203B41FA5}">
                      <a16:colId xmlns:a16="http://schemas.microsoft.com/office/drawing/2014/main" val="20006"/>
                    </a:ext>
                  </a:extLst>
                </a:gridCol>
              </a:tblGrid>
              <a:tr h="151765">
                <a:tc gridSpan="5">
                  <a:txBody>
                    <a:bodyPr/>
                    <a:lstStyle/>
                    <a:p>
                      <a:pPr>
                        <a:lnSpc>
                          <a:spcPct val="100000"/>
                        </a:lnSpc>
                      </a:pPr>
                      <a:endParaRPr sz="800">
                        <a:latin typeface="Times New Roman"/>
                        <a:cs typeface="Times New Roman"/>
                      </a:endParaRPr>
                    </a:p>
                  </a:txBody>
                  <a:tcPr marL="0" marR="0" marT="0" marB="0">
                    <a:solidFill>
                      <a:srgbClr val="DDEBF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gn="ctr">
                        <a:lnSpc>
                          <a:spcPts val="1095"/>
                        </a:lnSpc>
                      </a:pPr>
                      <a:r>
                        <a:rPr sz="1050" dirty="0">
                          <a:solidFill>
                            <a:srgbClr val="FF0000"/>
                          </a:solidFill>
                          <a:latin typeface="Lucida Bright"/>
                          <a:cs typeface="Lucida Bright"/>
                        </a:rPr>
                        <a:t>Yom</a:t>
                      </a:r>
                      <a:r>
                        <a:rPr sz="1050" spc="20" dirty="0">
                          <a:solidFill>
                            <a:srgbClr val="FF0000"/>
                          </a:solidFill>
                          <a:latin typeface="Lucida Bright"/>
                          <a:cs typeface="Lucida Bright"/>
                        </a:rPr>
                        <a:t> </a:t>
                      </a:r>
                      <a:r>
                        <a:rPr sz="1050" spc="-10" dirty="0">
                          <a:solidFill>
                            <a:srgbClr val="FF0000"/>
                          </a:solidFill>
                          <a:latin typeface="Lucida Bright"/>
                          <a:cs typeface="Lucida Bright"/>
                        </a:rPr>
                        <a:t>HaKippurim</a:t>
                      </a:r>
                      <a:endParaRPr sz="1050">
                        <a:latin typeface="Lucida Bright"/>
                        <a:cs typeface="Lucida Bright"/>
                      </a:endParaRPr>
                    </a:p>
                  </a:txBody>
                  <a:tcPr marL="0" marR="0" marT="0" marB="0">
                    <a:solidFill>
                      <a:srgbClr val="FFF2CC"/>
                    </a:solidFill>
                  </a:tcPr>
                </a:tc>
                <a:tc>
                  <a:txBody>
                    <a:bodyPr/>
                    <a:lstStyle/>
                    <a:p>
                      <a:pPr marL="253365" algn="ctr">
                        <a:lnSpc>
                          <a:spcPct val="100000"/>
                        </a:lnSpc>
                        <a:spcBef>
                          <a:spcPts val="8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28</a:t>
                      </a:r>
                      <a:endParaRPr sz="800">
                        <a:latin typeface="Lucida Bright"/>
                        <a:cs typeface="Lucida Bright"/>
                      </a:endParaRPr>
                    </a:p>
                  </a:txBody>
                  <a:tcPr marL="0" marR="0" marT="10160" marB="0">
                    <a:solidFill>
                      <a:srgbClr val="DDEBF7"/>
                    </a:solidFill>
                  </a:tcPr>
                </a:tc>
                <a:extLst>
                  <a:ext uri="{0D108BD9-81ED-4DB2-BD59-A6C34878D82A}">
                    <a16:rowId xmlns:a16="http://schemas.microsoft.com/office/drawing/2014/main" val="10000"/>
                  </a:ext>
                </a:extLst>
              </a:tr>
              <a:tr h="154940">
                <a:tc>
                  <a:txBody>
                    <a:bodyPr/>
                    <a:lstStyle/>
                    <a:p>
                      <a:pPr marL="31750">
                        <a:lnSpc>
                          <a:spcPts val="990"/>
                        </a:lnSpc>
                        <a:spcBef>
                          <a:spcPts val="130"/>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Oct</a:t>
                      </a:r>
                      <a:endParaRPr sz="900">
                        <a:latin typeface="Lucida Bright"/>
                        <a:cs typeface="Lucida Bright"/>
                      </a:endParaRPr>
                    </a:p>
                  </a:txBody>
                  <a:tcPr marL="0" marR="0" marT="16510" marB="0"/>
                </a:tc>
                <a:tc>
                  <a:txBody>
                    <a:bodyPr/>
                    <a:lstStyle/>
                    <a:p>
                      <a:pPr algn="ctr">
                        <a:lnSpc>
                          <a:spcPts val="990"/>
                        </a:lnSpc>
                        <a:spcBef>
                          <a:spcPts val="130"/>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Oct</a:t>
                      </a:r>
                      <a:endParaRPr sz="900">
                        <a:latin typeface="Lucida Bright"/>
                        <a:cs typeface="Lucida Bright"/>
                      </a:endParaRPr>
                    </a:p>
                  </a:txBody>
                  <a:tcPr marL="0" marR="0" marT="16510" marB="0"/>
                </a:tc>
                <a:tc>
                  <a:txBody>
                    <a:bodyPr/>
                    <a:lstStyle/>
                    <a:p>
                      <a:pPr algn="ctr">
                        <a:lnSpc>
                          <a:spcPts val="990"/>
                        </a:lnSpc>
                        <a:spcBef>
                          <a:spcPts val="130"/>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Oct</a:t>
                      </a:r>
                      <a:endParaRPr sz="900">
                        <a:latin typeface="Lucida Bright"/>
                        <a:cs typeface="Lucida Bright"/>
                      </a:endParaRPr>
                    </a:p>
                  </a:txBody>
                  <a:tcPr marL="0" marR="0" marT="16510" marB="0"/>
                </a:tc>
                <a:tc>
                  <a:txBody>
                    <a:bodyPr/>
                    <a:lstStyle/>
                    <a:p>
                      <a:pPr algn="ctr">
                        <a:lnSpc>
                          <a:spcPts val="990"/>
                        </a:lnSpc>
                        <a:spcBef>
                          <a:spcPts val="130"/>
                        </a:spcBef>
                      </a:pPr>
                      <a:r>
                        <a:rPr sz="900" spc="-10" dirty="0">
                          <a:solidFill>
                            <a:srgbClr val="A9D08F"/>
                          </a:solidFill>
                          <a:latin typeface="Lucida Bright"/>
                          <a:cs typeface="Lucida Bright"/>
                        </a:rPr>
                        <a:t>4-</a:t>
                      </a:r>
                      <a:r>
                        <a:rPr sz="900" spc="-25" dirty="0">
                          <a:solidFill>
                            <a:srgbClr val="A9D08F"/>
                          </a:solidFill>
                          <a:latin typeface="Lucida Bright"/>
                          <a:cs typeface="Lucida Bright"/>
                        </a:rPr>
                        <a:t>Oct</a:t>
                      </a:r>
                      <a:endParaRPr sz="900">
                        <a:latin typeface="Lucida Bright"/>
                        <a:cs typeface="Lucida Bright"/>
                      </a:endParaRPr>
                    </a:p>
                  </a:txBody>
                  <a:tcPr marL="0" marR="0" marT="16510" marB="0"/>
                </a:tc>
                <a:tc>
                  <a:txBody>
                    <a:bodyPr/>
                    <a:lstStyle/>
                    <a:p>
                      <a:pPr marL="14604" algn="ctr">
                        <a:lnSpc>
                          <a:spcPts val="990"/>
                        </a:lnSpc>
                        <a:spcBef>
                          <a:spcPts val="130"/>
                        </a:spcBef>
                      </a:pPr>
                      <a:r>
                        <a:rPr sz="900" spc="-10" dirty="0">
                          <a:solidFill>
                            <a:srgbClr val="A9D08F"/>
                          </a:solidFill>
                          <a:latin typeface="Lucida Bright"/>
                          <a:cs typeface="Lucida Bright"/>
                        </a:rPr>
                        <a:t>5-</a:t>
                      </a:r>
                      <a:r>
                        <a:rPr sz="900" spc="-25" dirty="0">
                          <a:solidFill>
                            <a:srgbClr val="A9D08F"/>
                          </a:solidFill>
                          <a:latin typeface="Lucida Bright"/>
                          <a:cs typeface="Lucida Bright"/>
                        </a:rPr>
                        <a:t>Oct</a:t>
                      </a:r>
                      <a:endParaRPr sz="900">
                        <a:latin typeface="Lucida Bright"/>
                        <a:cs typeface="Lucida Bright"/>
                      </a:endParaRPr>
                    </a:p>
                  </a:txBody>
                  <a:tcPr marL="0" marR="0" marT="16510" marB="0"/>
                </a:tc>
                <a:tc>
                  <a:txBody>
                    <a:bodyPr/>
                    <a:lstStyle/>
                    <a:p>
                      <a:pPr algn="ctr">
                        <a:lnSpc>
                          <a:spcPts val="990"/>
                        </a:lnSpc>
                        <a:spcBef>
                          <a:spcPts val="130"/>
                        </a:spcBef>
                      </a:pPr>
                      <a:r>
                        <a:rPr sz="900" spc="-10" dirty="0">
                          <a:solidFill>
                            <a:srgbClr val="A9D08F"/>
                          </a:solidFill>
                          <a:latin typeface="Lucida Bright"/>
                          <a:cs typeface="Lucida Bright"/>
                        </a:rPr>
                        <a:t>6-</a:t>
                      </a:r>
                      <a:r>
                        <a:rPr sz="900" spc="-25" dirty="0">
                          <a:solidFill>
                            <a:srgbClr val="A9D08F"/>
                          </a:solidFill>
                          <a:latin typeface="Lucida Bright"/>
                          <a:cs typeface="Lucida Bright"/>
                        </a:rPr>
                        <a:t>Oct</a:t>
                      </a:r>
                      <a:endParaRPr sz="900">
                        <a:latin typeface="Lucida Bright"/>
                        <a:cs typeface="Lucida Bright"/>
                      </a:endParaRPr>
                    </a:p>
                  </a:txBody>
                  <a:tcPr marL="0" marR="0" marT="16510" marB="0"/>
                </a:tc>
                <a:tc>
                  <a:txBody>
                    <a:bodyPr/>
                    <a:lstStyle/>
                    <a:p>
                      <a:pPr marL="252729" algn="ctr">
                        <a:lnSpc>
                          <a:spcPts val="990"/>
                        </a:lnSpc>
                        <a:spcBef>
                          <a:spcPts val="13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Oct</a:t>
                      </a:r>
                      <a:endParaRPr sz="900">
                        <a:latin typeface="Lucida Bright"/>
                        <a:cs typeface="Lucida Bright"/>
                      </a:endParaRPr>
                    </a:p>
                  </a:txBody>
                  <a:tcPr marL="0" marR="0" marT="16510" marB="0"/>
                </a:tc>
                <a:extLst>
                  <a:ext uri="{0D108BD9-81ED-4DB2-BD59-A6C34878D82A}">
                    <a16:rowId xmlns:a16="http://schemas.microsoft.com/office/drawing/2014/main" val="10001"/>
                  </a:ext>
                </a:extLst>
              </a:tr>
            </a:tbl>
          </a:graphicData>
        </a:graphic>
      </p:graphicFrame>
      <p:sp>
        <p:nvSpPr>
          <p:cNvPr id="25" name="object 25"/>
          <p:cNvSpPr txBox="1"/>
          <p:nvPr/>
        </p:nvSpPr>
        <p:spPr>
          <a:xfrm>
            <a:off x="1523238" y="4135471"/>
            <a:ext cx="822325" cy="299720"/>
          </a:xfrm>
          <a:prstGeom prst="rect">
            <a:avLst/>
          </a:prstGeom>
        </p:spPr>
        <p:txBody>
          <a:bodyPr vert="horz" wrap="square" lIns="0" tIns="12700" rIns="0" bIns="0" rtlCol="0">
            <a:spAutoFit/>
          </a:bodyPr>
          <a:lstStyle/>
          <a:p>
            <a:pPr marL="38100">
              <a:lnSpc>
                <a:spcPct val="100000"/>
              </a:lnSpc>
              <a:spcBef>
                <a:spcPts val="100"/>
              </a:spcBef>
            </a:pPr>
            <a:r>
              <a:rPr sz="2025" baseline="32921" dirty="0">
                <a:solidFill>
                  <a:srgbClr val="843C0C"/>
                </a:solidFill>
                <a:latin typeface="Lucida Bright"/>
                <a:cs typeface="Lucida Bright"/>
              </a:rPr>
              <a:t>12</a:t>
            </a:r>
            <a:r>
              <a:rPr sz="2025" spc="652" baseline="32921" dirty="0">
                <a:solidFill>
                  <a:srgbClr val="843C0C"/>
                </a:solidFill>
                <a:latin typeface="Lucida Bright"/>
                <a:cs typeface="Lucida Bright"/>
              </a:rPr>
              <a:t> </a:t>
            </a:r>
            <a:r>
              <a:rPr sz="1800" b="1" spc="-25" dirty="0">
                <a:solidFill>
                  <a:srgbClr val="0000FF"/>
                </a:solidFill>
                <a:latin typeface="Lucida Bright"/>
                <a:cs typeface="Lucida Bright"/>
              </a:rPr>
              <a:t>194</a:t>
            </a:r>
            <a:endParaRPr sz="1800">
              <a:latin typeface="Lucida Bright"/>
              <a:cs typeface="Lucida Bright"/>
            </a:endParaRPr>
          </a:p>
        </p:txBody>
      </p:sp>
      <p:sp>
        <p:nvSpPr>
          <p:cNvPr id="26" name="object 26"/>
          <p:cNvSpPr txBox="1"/>
          <p:nvPr/>
        </p:nvSpPr>
        <p:spPr>
          <a:xfrm>
            <a:off x="5967480" y="4044031"/>
            <a:ext cx="758190" cy="299720"/>
          </a:xfrm>
          <a:prstGeom prst="rect">
            <a:avLst/>
          </a:prstGeom>
        </p:spPr>
        <p:txBody>
          <a:bodyPr vert="horz" wrap="square" lIns="0" tIns="12700" rIns="0" bIns="0" rtlCol="0">
            <a:spAutoFit/>
          </a:bodyPr>
          <a:lstStyle/>
          <a:p>
            <a:pPr marL="12700">
              <a:lnSpc>
                <a:spcPct val="100000"/>
              </a:lnSpc>
              <a:spcBef>
                <a:spcPts val="100"/>
              </a:spcBef>
            </a:pPr>
            <a:r>
              <a:rPr sz="2025" baseline="4115" dirty="0">
                <a:solidFill>
                  <a:srgbClr val="FF0000"/>
                </a:solidFill>
                <a:latin typeface="Lucida Bright"/>
                <a:cs typeface="Lucida Bright"/>
              </a:rPr>
              <a:t>16</a:t>
            </a:r>
            <a:r>
              <a:rPr sz="2025" spc="494" baseline="4115" dirty="0">
                <a:solidFill>
                  <a:srgbClr val="FF0000"/>
                </a:solidFill>
                <a:latin typeface="Lucida Bright"/>
                <a:cs typeface="Lucida Bright"/>
              </a:rPr>
              <a:t> </a:t>
            </a:r>
            <a:r>
              <a:rPr sz="1800" b="1" spc="-25" dirty="0">
                <a:solidFill>
                  <a:srgbClr val="0000FF"/>
                </a:solidFill>
                <a:latin typeface="Lucida Bright"/>
                <a:cs typeface="Lucida Bright"/>
              </a:rPr>
              <a:t>198</a:t>
            </a:r>
            <a:endParaRPr sz="1800">
              <a:latin typeface="Lucida Bright"/>
              <a:cs typeface="Lucida Bright"/>
            </a:endParaRPr>
          </a:p>
        </p:txBody>
      </p:sp>
      <p:sp>
        <p:nvSpPr>
          <p:cNvPr id="27" name="object 27"/>
          <p:cNvSpPr txBox="1"/>
          <p:nvPr/>
        </p:nvSpPr>
        <p:spPr>
          <a:xfrm>
            <a:off x="7046070" y="4060657"/>
            <a:ext cx="794385" cy="299720"/>
          </a:xfrm>
          <a:prstGeom prst="rect">
            <a:avLst/>
          </a:prstGeom>
        </p:spPr>
        <p:txBody>
          <a:bodyPr vert="horz" wrap="square" lIns="0" tIns="12700" rIns="0" bIns="0" rtlCol="0">
            <a:spAutoFit/>
          </a:bodyPr>
          <a:lstStyle/>
          <a:p>
            <a:pPr marL="38100">
              <a:lnSpc>
                <a:spcPct val="100000"/>
              </a:lnSpc>
              <a:spcBef>
                <a:spcPts val="100"/>
              </a:spcBef>
            </a:pPr>
            <a:r>
              <a:rPr sz="2025" baseline="10288" dirty="0">
                <a:solidFill>
                  <a:srgbClr val="FF0000"/>
                </a:solidFill>
                <a:latin typeface="Lucida Bright"/>
                <a:cs typeface="Lucida Bright"/>
              </a:rPr>
              <a:t>17</a:t>
            </a:r>
            <a:r>
              <a:rPr sz="2025" spc="322" baseline="10288" dirty="0">
                <a:solidFill>
                  <a:srgbClr val="FF0000"/>
                </a:solidFill>
                <a:latin typeface="Lucida Bright"/>
                <a:cs typeface="Lucida Bright"/>
              </a:rPr>
              <a:t> </a:t>
            </a:r>
            <a:r>
              <a:rPr sz="1800" b="1" spc="-25" dirty="0">
                <a:solidFill>
                  <a:srgbClr val="0000FF"/>
                </a:solidFill>
                <a:latin typeface="Lucida Bright"/>
                <a:cs typeface="Lucida Bright"/>
              </a:rPr>
              <a:t>199</a:t>
            </a:r>
            <a:endParaRPr sz="1800">
              <a:latin typeface="Lucida Bright"/>
              <a:cs typeface="Lucida Bright"/>
            </a:endParaRPr>
          </a:p>
        </p:txBody>
      </p:sp>
      <p:sp>
        <p:nvSpPr>
          <p:cNvPr id="28" name="object 28"/>
          <p:cNvSpPr txBox="1"/>
          <p:nvPr/>
        </p:nvSpPr>
        <p:spPr>
          <a:xfrm>
            <a:off x="8150373" y="4085595"/>
            <a:ext cx="819150" cy="299720"/>
          </a:xfrm>
          <a:prstGeom prst="rect">
            <a:avLst/>
          </a:prstGeom>
        </p:spPr>
        <p:txBody>
          <a:bodyPr vert="horz" wrap="square" lIns="0" tIns="12700" rIns="0" bIns="0" rtlCol="0">
            <a:spAutoFit/>
          </a:bodyPr>
          <a:lstStyle/>
          <a:p>
            <a:pPr marL="38100">
              <a:lnSpc>
                <a:spcPct val="100000"/>
              </a:lnSpc>
              <a:spcBef>
                <a:spcPts val="100"/>
              </a:spcBef>
            </a:pPr>
            <a:r>
              <a:rPr sz="2025" baseline="18518" dirty="0">
                <a:solidFill>
                  <a:srgbClr val="C00000"/>
                </a:solidFill>
                <a:latin typeface="Lucida Bright"/>
                <a:cs typeface="Lucida Bright"/>
              </a:rPr>
              <a:t>18</a:t>
            </a:r>
            <a:r>
              <a:rPr sz="2025" spc="630" baseline="18518" dirty="0">
                <a:solidFill>
                  <a:srgbClr val="C00000"/>
                </a:solidFill>
                <a:latin typeface="Lucida Bright"/>
                <a:cs typeface="Lucida Bright"/>
              </a:rPr>
              <a:t> </a:t>
            </a:r>
            <a:r>
              <a:rPr sz="1800" b="1" spc="-25" dirty="0">
                <a:solidFill>
                  <a:srgbClr val="0000FF"/>
                </a:solidFill>
                <a:latin typeface="Lucida Bright"/>
                <a:cs typeface="Lucida Bright"/>
              </a:rPr>
              <a:t>200</a:t>
            </a:r>
            <a:endParaRPr sz="1800">
              <a:latin typeface="Lucida Bright"/>
              <a:cs typeface="Lucida Bright"/>
            </a:endParaRPr>
          </a:p>
        </p:txBody>
      </p:sp>
      <p:sp>
        <p:nvSpPr>
          <p:cNvPr id="29" name="object 29"/>
          <p:cNvSpPr txBox="1"/>
          <p:nvPr/>
        </p:nvSpPr>
        <p:spPr>
          <a:xfrm>
            <a:off x="1470913" y="5485129"/>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Oct</a:t>
            </a:r>
            <a:endParaRPr sz="900">
              <a:latin typeface="Lucida Bright"/>
              <a:cs typeface="Lucida Bright"/>
            </a:endParaRPr>
          </a:p>
        </p:txBody>
      </p:sp>
      <p:sp>
        <p:nvSpPr>
          <p:cNvPr id="30" name="object 30"/>
          <p:cNvSpPr txBox="1"/>
          <p:nvPr/>
        </p:nvSpPr>
        <p:spPr>
          <a:xfrm>
            <a:off x="2575035" y="5485129"/>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Oct</a:t>
            </a:r>
            <a:endParaRPr sz="900">
              <a:latin typeface="Lucida Bright"/>
              <a:cs typeface="Lucida Bright"/>
            </a:endParaRPr>
          </a:p>
        </p:txBody>
      </p:sp>
      <p:sp>
        <p:nvSpPr>
          <p:cNvPr id="31" name="object 31"/>
          <p:cNvSpPr txBox="1"/>
          <p:nvPr/>
        </p:nvSpPr>
        <p:spPr>
          <a:xfrm>
            <a:off x="3679157" y="5485129"/>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Oct</a:t>
            </a:r>
            <a:endParaRPr sz="900">
              <a:latin typeface="Lucida Bright"/>
              <a:cs typeface="Lucida Bright"/>
            </a:endParaRPr>
          </a:p>
        </p:txBody>
      </p:sp>
      <p:sp>
        <p:nvSpPr>
          <p:cNvPr id="32" name="object 32"/>
          <p:cNvSpPr txBox="1"/>
          <p:nvPr/>
        </p:nvSpPr>
        <p:spPr>
          <a:xfrm>
            <a:off x="4783279" y="5485129"/>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Oct</a:t>
            </a:r>
            <a:endParaRPr sz="900">
              <a:latin typeface="Lucida Bright"/>
              <a:cs typeface="Lucida Bright"/>
            </a:endParaRPr>
          </a:p>
        </p:txBody>
      </p:sp>
      <p:sp>
        <p:nvSpPr>
          <p:cNvPr id="33" name="object 33"/>
          <p:cNvSpPr txBox="1"/>
          <p:nvPr/>
        </p:nvSpPr>
        <p:spPr>
          <a:xfrm>
            <a:off x="6991522" y="5485129"/>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Oct</a:t>
            </a:r>
            <a:endParaRPr sz="900">
              <a:latin typeface="Lucida Bright"/>
              <a:cs typeface="Lucida Bright"/>
            </a:endParaRPr>
          </a:p>
        </p:txBody>
      </p:sp>
      <p:sp>
        <p:nvSpPr>
          <p:cNvPr id="34" name="object 34"/>
          <p:cNvSpPr txBox="1"/>
          <p:nvPr/>
        </p:nvSpPr>
        <p:spPr>
          <a:xfrm>
            <a:off x="8095644" y="5485129"/>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Oct</a:t>
            </a:r>
            <a:endParaRPr sz="900">
              <a:latin typeface="Lucida Bright"/>
              <a:cs typeface="Lucida Bright"/>
            </a:endParaRPr>
          </a:p>
        </p:txBody>
      </p:sp>
      <p:sp>
        <p:nvSpPr>
          <p:cNvPr id="35" name="object 35"/>
          <p:cNvSpPr txBox="1"/>
          <p:nvPr/>
        </p:nvSpPr>
        <p:spPr>
          <a:xfrm>
            <a:off x="1550924" y="5756460"/>
            <a:ext cx="1341755" cy="299720"/>
          </a:xfrm>
          <a:prstGeom prst="rect">
            <a:avLst/>
          </a:prstGeom>
        </p:spPr>
        <p:txBody>
          <a:bodyPr vert="horz" wrap="square" lIns="0" tIns="12700" rIns="0" bIns="0" rtlCol="0">
            <a:spAutoFit/>
          </a:bodyPr>
          <a:lstStyle/>
          <a:p>
            <a:pPr marL="12700">
              <a:lnSpc>
                <a:spcPct val="100000"/>
              </a:lnSpc>
              <a:spcBef>
                <a:spcPts val="100"/>
              </a:spcBef>
              <a:tabLst>
                <a:tab pos="443865" algn="l"/>
                <a:tab pos="1116330" algn="l"/>
              </a:tabLst>
            </a:pPr>
            <a:r>
              <a:rPr sz="1350" spc="-25" dirty="0">
                <a:solidFill>
                  <a:srgbClr val="305496"/>
                </a:solidFill>
                <a:latin typeface="Lucida Bright"/>
                <a:cs typeface="Lucida Bright"/>
              </a:rPr>
              <a:t>26</a:t>
            </a:r>
            <a:r>
              <a:rPr sz="1350" dirty="0">
                <a:solidFill>
                  <a:srgbClr val="305496"/>
                </a:solidFill>
                <a:latin typeface="Lucida Bright"/>
                <a:cs typeface="Lucida Bright"/>
              </a:rPr>
              <a:t>	</a:t>
            </a:r>
            <a:r>
              <a:rPr sz="1800" b="1" spc="-25" dirty="0">
                <a:solidFill>
                  <a:srgbClr val="0000FF"/>
                </a:solidFill>
                <a:latin typeface="Lucida Bright"/>
                <a:cs typeface="Lucida Bright"/>
              </a:rPr>
              <a:t>208</a:t>
            </a:r>
            <a:r>
              <a:rPr sz="1800" b="1" dirty="0">
                <a:solidFill>
                  <a:srgbClr val="0000FF"/>
                </a:solidFill>
                <a:latin typeface="Lucida Bright"/>
                <a:cs typeface="Lucida Bright"/>
              </a:rPr>
              <a:t>	</a:t>
            </a:r>
            <a:r>
              <a:rPr sz="1350" spc="-25" dirty="0">
                <a:solidFill>
                  <a:srgbClr val="305496"/>
                </a:solidFill>
                <a:latin typeface="Lucida Bright"/>
                <a:cs typeface="Lucida Bright"/>
              </a:rPr>
              <a:t>27</a:t>
            </a:r>
            <a:endParaRPr sz="1350">
              <a:latin typeface="Lucida Bright"/>
              <a:cs typeface="Lucida Bright"/>
            </a:endParaRPr>
          </a:p>
        </p:txBody>
      </p:sp>
      <p:sp>
        <p:nvSpPr>
          <p:cNvPr id="36" name="object 36"/>
          <p:cNvSpPr txBox="1"/>
          <p:nvPr/>
        </p:nvSpPr>
        <p:spPr>
          <a:xfrm>
            <a:off x="375661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28</a:t>
            </a:r>
            <a:endParaRPr sz="1350">
              <a:latin typeface="Lucida Bright"/>
              <a:cs typeface="Lucida Bright"/>
            </a:endParaRPr>
          </a:p>
        </p:txBody>
      </p:sp>
      <p:sp>
        <p:nvSpPr>
          <p:cNvPr id="37" name="object 37"/>
          <p:cNvSpPr txBox="1"/>
          <p:nvPr/>
        </p:nvSpPr>
        <p:spPr>
          <a:xfrm>
            <a:off x="486067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29</a:t>
            </a:r>
            <a:endParaRPr sz="1350">
              <a:latin typeface="Lucida Bright"/>
              <a:cs typeface="Lucida Bright"/>
            </a:endParaRPr>
          </a:p>
        </p:txBody>
      </p:sp>
      <p:sp>
        <p:nvSpPr>
          <p:cNvPr id="38" name="object 38"/>
          <p:cNvSpPr txBox="1"/>
          <p:nvPr/>
        </p:nvSpPr>
        <p:spPr>
          <a:xfrm>
            <a:off x="6823962" y="5940044"/>
            <a:ext cx="703580" cy="187325"/>
          </a:xfrm>
          <a:prstGeom prst="rect">
            <a:avLst/>
          </a:prstGeom>
        </p:spPr>
        <p:txBody>
          <a:bodyPr vert="horz" wrap="square" lIns="0" tIns="13970" rIns="0" bIns="0" rtlCol="0">
            <a:spAutoFit/>
          </a:bodyPr>
          <a:lstStyle/>
          <a:p>
            <a:pPr marL="12700">
              <a:lnSpc>
                <a:spcPct val="100000"/>
              </a:lnSpc>
              <a:spcBef>
                <a:spcPts val="110"/>
              </a:spcBef>
            </a:pPr>
            <a:r>
              <a:rPr sz="1050" i="1" dirty="0">
                <a:solidFill>
                  <a:srgbClr val="B4C6E7"/>
                </a:solidFill>
                <a:latin typeface="Lucida Bright"/>
                <a:cs typeface="Lucida Bright"/>
              </a:rPr>
              <a:t>Chodesh</a:t>
            </a:r>
            <a:r>
              <a:rPr sz="1050" i="1" spc="50" dirty="0">
                <a:solidFill>
                  <a:srgbClr val="B4C6E7"/>
                </a:solidFill>
                <a:latin typeface="Lucida Bright"/>
                <a:cs typeface="Lucida Bright"/>
              </a:rPr>
              <a:t> </a:t>
            </a:r>
            <a:r>
              <a:rPr sz="1050" i="1" spc="-50" dirty="0">
                <a:solidFill>
                  <a:srgbClr val="B4C6E7"/>
                </a:solidFill>
                <a:latin typeface="Lucida Bright"/>
                <a:cs typeface="Lucida Bright"/>
              </a:rPr>
              <a:t>8</a:t>
            </a:r>
            <a:endParaRPr sz="1050">
              <a:latin typeface="Lucida Bright"/>
              <a:cs typeface="Lucida Bright"/>
            </a:endParaRPr>
          </a:p>
        </p:txBody>
      </p:sp>
      <p:sp>
        <p:nvSpPr>
          <p:cNvPr id="39" name="object 39"/>
          <p:cNvSpPr txBox="1"/>
          <p:nvPr/>
        </p:nvSpPr>
        <p:spPr>
          <a:xfrm>
            <a:off x="2655127" y="4086098"/>
            <a:ext cx="1821180" cy="415925"/>
          </a:xfrm>
          <a:prstGeom prst="rect">
            <a:avLst/>
          </a:prstGeom>
        </p:spPr>
        <p:txBody>
          <a:bodyPr vert="horz" wrap="square" lIns="0" tIns="14604" rIns="0" bIns="0" rtlCol="0">
            <a:spAutoFit/>
          </a:bodyPr>
          <a:lstStyle/>
          <a:p>
            <a:pPr marL="12700">
              <a:lnSpc>
                <a:spcPts val="1255"/>
              </a:lnSpc>
              <a:spcBef>
                <a:spcPts val="114"/>
              </a:spcBef>
              <a:tabLst>
                <a:tab pos="1116330" algn="l"/>
              </a:tabLst>
            </a:pPr>
            <a:r>
              <a:rPr sz="1350" spc="-25" dirty="0">
                <a:solidFill>
                  <a:srgbClr val="305496"/>
                </a:solidFill>
                <a:latin typeface="Lucida Bright"/>
                <a:cs typeface="Lucida Bright"/>
              </a:rPr>
              <a:t>13</a:t>
            </a:r>
            <a:r>
              <a:rPr sz="1350" dirty="0">
                <a:solidFill>
                  <a:srgbClr val="305496"/>
                </a:solidFill>
                <a:latin typeface="Lucida Bright"/>
                <a:cs typeface="Lucida Bright"/>
              </a:rPr>
              <a:t>	</a:t>
            </a:r>
            <a:r>
              <a:rPr sz="1350" spc="-25" dirty="0">
                <a:solidFill>
                  <a:srgbClr val="305496"/>
                </a:solidFill>
                <a:latin typeface="Lucida Bright"/>
                <a:cs typeface="Lucida Bright"/>
              </a:rPr>
              <a:t>14</a:t>
            </a:r>
            <a:endParaRPr sz="1350">
              <a:latin typeface="Lucida Bright"/>
              <a:cs typeface="Lucida Bright"/>
            </a:endParaRPr>
          </a:p>
          <a:p>
            <a:pPr marL="337185">
              <a:lnSpc>
                <a:spcPts val="1795"/>
              </a:lnSpc>
              <a:tabLst>
                <a:tab pos="1367790" algn="l"/>
              </a:tabLst>
            </a:pPr>
            <a:r>
              <a:rPr sz="1800" b="1" spc="-25" dirty="0">
                <a:solidFill>
                  <a:srgbClr val="0000FF"/>
                </a:solidFill>
                <a:latin typeface="Lucida Bright"/>
                <a:cs typeface="Lucida Bright"/>
              </a:rPr>
              <a:t>195</a:t>
            </a:r>
            <a:r>
              <a:rPr sz="1800" b="1" dirty="0">
                <a:solidFill>
                  <a:srgbClr val="0000FF"/>
                </a:solidFill>
                <a:latin typeface="Lucida Bright"/>
                <a:cs typeface="Lucida Bright"/>
              </a:rPr>
              <a:t>	</a:t>
            </a:r>
            <a:r>
              <a:rPr sz="2700" b="1" spc="-37" baseline="1543" dirty="0">
                <a:solidFill>
                  <a:srgbClr val="0000FF"/>
                </a:solidFill>
                <a:latin typeface="Lucida Bright"/>
                <a:cs typeface="Lucida Bright"/>
              </a:rPr>
              <a:t>196</a:t>
            </a:r>
            <a:endParaRPr sz="2700" baseline="1543">
              <a:latin typeface="Lucida Bright"/>
              <a:cs typeface="Lucida Bright"/>
            </a:endParaRPr>
          </a:p>
        </p:txBody>
      </p:sp>
      <p:graphicFrame>
        <p:nvGraphicFramePr>
          <p:cNvPr id="40" name="object 40"/>
          <p:cNvGraphicFramePr>
            <a:graphicFrameLocks noGrp="1"/>
          </p:cNvGraphicFramePr>
          <p:nvPr/>
        </p:nvGraphicFramePr>
        <p:xfrm>
          <a:off x="1113282" y="4456176"/>
          <a:ext cx="7797162" cy="1003300"/>
        </p:xfrm>
        <a:graphic>
          <a:graphicData uri="http://schemas.openxmlformats.org/drawingml/2006/table">
            <a:tbl>
              <a:tblPr firstRow="1" bandRow="1">
                <a:tableStyleId>{2D5ABB26-0587-4C30-8999-92F81FD0307C}</a:tableStyleId>
              </a:tblPr>
              <a:tblGrid>
                <a:gridCol w="1275715">
                  <a:extLst>
                    <a:ext uri="{9D8B030D-6E8A-4147-A177-3AD203B41FA5}">
                      <a16:colId xmlns:a16="http://schemas.microsoft.com/office/drawing/2014/main" val="20000"/>
                    </a:ext>
                  </a:extLst>
                </a:gridCol>
                <a:gridCol w="1104899">
                  <a:extLst>
                    <a:ext uri="{9D8B030D-6E8A-4147-A177-3AD203B41FA5}">
                      <a16:colId xmlns:a16="http://schemas.microsoft.com/office/drawing/2014/main" val="20001"/>
                    </a:ext>
                  </a:extLst>
                </a:gridCol>
                <a:gridCol w="931544">
                  <a:extLst>
                    <a:ext uri="{9D8B030D-6E8A-4147-A177-3AD203B41FA5}">
                      <a16:colId xmlns:a16="http://schemas.microsoft.com/office/drawing/2014/main" val="20002"/>
                    </a:ext>
                  </a:extLst>
                </a:gridCol>
                <a:gridCol w="77470">
                  <a:extLst>
                    <a:ext uri="{9D8B030D-6E8A-4147-A177-3AD203B41FA5}">
                      <a16:colId xmlns:a16="http://schemas.microsoft.com/office/drawing/2014/main" val="20003"/>
                    </a:ext>
                  </a:extLst>
                </a:gridCol>
                <a:gridCol w="1028064">
                  <a:extLst>
                    <a:ext uri="{9D8B030D-6E8A-4147-A177-3AD203B41FA5}">
                      <a16:colId xmlns:a16="http://schemas.microsoft.com/office/drawing/2014/main" val="20004"/>
                    </a:ext>
                  </a:extLst>
                </a:gridCol>
                <a:gridCol w="239395">
                  <a:extLst>
                    <a:ext uri="{9D8B030D-6E8A-4147-A177-3AD203B41FA5}">
                      <a16:colId xmlns:a16="http://schemas.microsoft.com/office/drawing/2014/main" val="20005"/>
                    </a:ext>
                  </a:extLst>
                </a:gridCol>
                <a:gridCol w="1030605">
                  <a:extLst>
                    <a:ext uri="{9D8B030D-6E8A-4147-A177-3AD203B41FA5}">
                      <a16:colId xmlns:a16="http://schemas.microsoft.com/office/drawing/2014/main" val="20006"/>
                    </a:ext>
                  </a:extLst>
                </a:gridCol>
                <a:gridCol w="1123315">
                  <a:extLst>
                    <a:ext uri="{9D8B030D-6E8A-4147-A177-3AD203B41FA5}">
                      <a16:colId xmlns:a16="http://schemas.microsoft.com/office/drawing/2014/main" val="20007"/>
                    </a:ext>
                  </a:extLst>
                </a:gridCol>
                <a:gridCol w="986155">
                  <a:extLst>
                    <a:ext uri="{9D8B030D-6E8A-4147-A177-3AD203B41FA5}">
                      <a16:colId xmlns:a16="http://schemas.microsoft.com/office/drawing/2014/main" val="20008"/>
                    </a:ext>
                  </a:extLst>
                </a:gridCol>
              </a:tblGrid>
              <a:tr h="142875">
                <a:tc gridSpan="3">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gridSpan="3">
                  <a:txBody>
                    <a:bodyPr/>
                    <a:lstStyle/>
                    <a:p>
                      <a:pPr marL="98425">
                        <a:lnSpc>
                          <a:spcPts val="1030"/>
                        </a:lnSpc>
                      </a:pPr>
                      <a:r>
                        <a:rPr sz="1050" dirty="0">
                          <a:solidFill>
                            <a:srgbClr val="FF0000"/>
                          </a:solidFill>
                          <a:latin typeface="Lucida Bright"/>
                          <a:cs typeface="Lucida Bright"/>
                        </a:rPr>
                        <a:t>Miqra</a:t>
                      </a:r>
                      <a:r>
                        <a:rPr sz="1050" spc="10" dirty="0">
                          <a:solidFill>
                            <a:srgbClr val="FF0000"/>
                          </a:solidFill>
                          <a:latin typeface="Lucida Bright"/>
                          <a:cs typeface="Lucida Bright"/>
                        </a:rPr>
                        <a:t> </a:t>
                      </a:r>
                      <a:r>
                        <a:rPr sz="1050" spc="-10" dirty="0">
                          <a:solidFill>
                            <a:srgbClr val="FF0000"/>
                          </a:solidFill>
                          <a:latin typeface="Lucida Bright"/>
                          <a:cs typeface="Lucida Bright"/>
                        </a:rPr>
                        <a:t>Qodesh</a:t>
                      </a:r>
                      <a:endParaRPr sz="1050">
                        <a:latin typeface="Lucida Bright"/>
                        <a:cs typeface="Lucida Bright"/>
                      </a:endParaRPr>
                    </a:p>
                  </a:txBody>
                  <a:tcPr marL="0" marR="0" marT="0" marB="0">
                    <a:lnB w="28575">
                      <a:solidFill>
                        <a:srgbClr val="305496"/>
                      </a:solidFill>
                      <a:prstDash val="solid"/>
                    </a:lnB>
                    <a:solidFill>
                      <a:srgbClr val="FFF2CC"/>
                    </a:solidFill>
                  </a:tcPr>
                </a:tc>
                <a:tc hMerge="1">
                  <a:txBody>
                    <a:bodyPr/>
                    <a:lstStyle/>
                    <a:p>
                      <a:endParaRPr/>
                    </a:p>
                  </a:txBody>
                  <a:tcPr marL="0" marR="0" marT="0" marB="0"/>
                </a:tc>
                <a:tc hMerge="1">
                  <a:txBody>
                    <a:bodyPr/>
                    <a:lstStyle/>
                    <a:p>
                      <a:endParaRPr/>
                    </a:p>
                  </a:txBody>
                  <a:tcPr marL="0" marR="0" marT="0" marB="0"/>
                </a:tc>
                <a:tc>
                  <a:txBody>
                    <a:bodyPr/>
                    <a:lstStyle/>
                    <a:p>
                      <a:pPr marL="37465">
                        <a:lnSpc>
                          <a:spcPts val="1030"/>
                        </a:lnSpc>
                      </a:pPr>
                      <a:r>
                        <a:rPr sz="1050" spc="-10" dirty="0">
                          <a:solidFill>
                            <a:srgbClr val="FF0000"/>
                          </a:solidFill>
                          <a:latin typeface="Lucida Bright"/>
                          <a:cs typeface="Lucida Bright"/>
                        </a:rPr>
                        <a:t>SUKKOT</a:t>
                      </a:r>
                      <a:endParaRPr sz="1050">
                        <a:latin typeface="Lucida Bright"/>
                        <a:cs typeface="Lucida Bright"/>
                      </a:endParaRPr>
                    </a:p>
                  </a:txBody>
                  <a:tcPr marL="0" marR="0" marT="0" marB="0">
                    <a:lnB w="28575">
                      <a:solidFill>
                        <a:srgbClr val="305496"/>
                      </a:solidFill>
                      <a:prstDash val="solid"/>
                    </a:lnB>
                    <a:solidFill>
                      <a:srgbClr val="FFF2CC"/>
                    </a:solidFill>
                  </a:tcPr>
                </a:tc>
                <a:tc>
                  <a:txBody>
                    <a:bodyPr/>
                    <a:lstStyle/>
                    <a:p>
                      <a:pPr marL="111760">
                        <a:lnSpc>
                          <a:spcPts val="1030"/>
                        </a:lnSpc>
                      </a:pPr>
                      <a:r>
                        <a:rPr sz="1050" spc="-10" dirty="0">
                          <a:solidFill>
                            <a:srgbClr val="FF0000"/>
                          </a:solidFill>
                          <a:latin typeface="Lucida Bright"/>
                          <a:cs typeface="Lucida Bright"/>
                        </a:rPr>
                        <a:t>SUKKOT</a:t>
                      </a:r>
                      <a:endParaRPr sz="1050">
                        <a:latin typeface="Lucida Bright"/>
                        <a:cs typeface="Lucida Bright"/>
                      </a:endParaRPr>
                    </a:p>
                  </a:txBody>
                  <a:tcPr marL="0" marR="0" marT="0" marB="0">
                    <a:lnB w="28575">
                      <a:solidFill>
                        <a:srgbClr val="305496"/>
                      </a:solidFill>
                      <a:prstDash val="solid"/>
                    </a:lnB>
                    <a:solidFill>
                      <a:srgbClr val="FFF2CC"/>
                    </a:solidFill>
                  </a:tcPr>
                </a:tc>
                <a:tc>
                  <a:txBody>
                    <a:bodyPr/>
                    <a:lstStyle/>
                    <a:p>
                      <a:pPr marL="121285" marR="57785">
                        <a:lnSpc>
                          <a:spcPts val="944"/>
                        </a:lnSpc>
                        <a:spcBef>
                          <a:spcPts val="8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29</a:t>
                      </a:r>
                      <a:endParaRPr sz="800">
                        <a:latin typeface="Lucida Bright"/>
                        <a:cs typeface="Lucida Bright"/>
                      </a:endParaRPr>
                    </a:p>
                  </a:txBody>
                  <a:tcPr marL="0" marR="0" marT="10160" marB="0">
                    <a:lnB w="28575">
                      <a:solidFill>
                        <a:srgbClr val="305496"/>
                      </a:solidFill>
                      <a:prstDash val="solid"/>
                    </a:lnB>
                    <a:solidFill>
                      <a:srgbClr val="FFF2CC"/>
                    </a:solidFill>
                  </a:tcPr>
                </a:tc>
                <a:extLst>
                  <a:ext uri="{0D108BD9-81ED-4DB2-BD59-A6C34878D82A}">
                    <a16:rowId xmlns:a16="http://schemas.microsoft.com/office/drawing/2014/main" val="10000"/>
                  </a:ext>
                </a:extLst>
              </a:tr>
              <a:tr h="717550">
                <a:tc>
                  <a:txBody>
                    <a:bodyPr/>
                    <a:lstStyle/>
                    <a:p>
                      <a:pPr marL="405130">
                        <a:lnSpc>
                          <a:spcPct val="100000"/>
                        </a:lnSpc>
                        <a:spcBef>
                          <a:spcPts val="195"/>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Oct</a:t>
                      </a:r>
                      <a:endParaRPr sz="900">
                        <a:latin typeface="Lucida Bright"/>
                        <a:cs typeface="Lucida Bright"/>
                      </a:endParaRPr>
                    </a:p>
                    <a:p>
                      <a:pPr>
                        <a:lnSpc>
                          <a:spcPct val="100000"/>
                        </a:lnSpc>
                        <a:spcBef>
                          <a:spcPts val="45"/>
                        </a:spcBef>
                      </a:pPr>
                      <a:endParaRPr sz="1300">
                        <a:latin typeface="Times New Roman"/>
                        <a:cs typeface="Times New Roman"/>
                      </a:endParaRPr>
                    </a:p>
                    <a:p>
                      <a:pPr marL="447675">
                        <a:lnSpc>
                          <a:spcPct val="100000"/>
                        </a:lnSpc>
                      </a:pPr>
                      <a:r>
                        <a:rPr sz="2025" baseline="20576" dirty="0">
                          <a:solidFill>
                            <a:srgbClr val="FF0000"/>
                          </a:solidFill>
                          <a:latin typeface="Lucida Bright"/>
                          <a:cs typeface="Lucida Bright"/>
                        </a:rPr>
                        <a:t>19</a:t>
                      </a:r>
                      <a:r>
                        <a:rPr sz="2025" spc="359" baseline="20576" dirty="0">
                          <a:solidFill>
                            <a:srgbClr val="FF0000"/>
                          </a:solidFill>
                          <a:latin typeface="Lucida Bright"/>
                          <a:cs typeface="Lucida Bright"/>
                        </a:rPr>
                        <a:t> </a:t>
                      </a:r>
                      <a:r>
                        <a:rPr sz="1800" b="1" spc="-25" dirty="0">
                          <a:solidFill>
                            <a:srgbClr val="0000FF"/>
                          </a:solidFill>
                          <a:latin typeface="Lucida Bright"/>
                          <a:cs typeface="Lucida Bright"/>
                        </a:rPr>
                        <a:t>201</a:t>
                      </a:r>
                      <a:endParaRPr sz="18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233045">
                        <a:lnSpc>
                          <a:spcPct val="100000"/>
                        </a:lnSpc>
                        <a:spcBef>
                          <a:spcPts val="195"/>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Oct</a:t>
                      </a:r>
                      <a:endParaRPr sz="900">
                        <a:latin typeface="Lucida Bright"/>
                        <a:cs typeface="Lucida Bright"/>
                      </a:endParaRPr>
                    </a:p>
                    <a:p>
                      <a:pPr>
                        <a:lnSpc>
                          <a:spcPct val="100000"/>
                        </a:lnSpc>
                        <a:spcBef>
                          <a:spcPts val="45"/>
                        </a:spcBef>
                      </a:pPr>
                      <a:endParaRPr sz="1300">
                        <a:latin typeface="Times New Roman"/>
                        <a:cs typeface="Times New Roman"/>
                      </a:endParaRPr>
                    </a:p>
                    <a:p>
                      <a:pPr marL="278130">
                        <a:lnSpc>
                          <a:spcPct val="100000"/>
                        </a:lnSpc>
                      </a:pPr>
                      <a:r>
                        <a:rPr sz="2025" baseline="20576" dirty="0">
                          <a:solidFill>
                            <a:srgbClr val="FF0000"/>
                          </a:solidFill>
                          <a:latin typeface="Lucida Bright"/>
                          <a:cs typeface="Lucida Bright"/>
                        </a:rPr>
                        <a:t>20</a:t>
                      </a:r>
                      <a:r>
                        <a:rPr sz="2025" spc="352" baseline="20576" dirty="0">
                          <a:solidFill>
                            <a:srgbClr val="FF0000"/>
                          </a:solidFill>
                          <a:latin typeface="Lucida Bright"/>
                          <a:cs typeface="Lucida Bright"/>
                        </a:rPr>
                        <a:t> </a:t>
                      </a:r>
                      <a:r>
                        <a:rPr sz="1800" b="1" spc="-25" dirty="0">
                          <a:solidFill>
                            <a:srgbClr val="0000FF"/>
                          </a:solidFill>
                          <a:latin typeface="Lucida Bright"/>
                          <a:cs typeface="Lucida Bright"/>
                        </a:rPr>
                        <a:t>202</a:t>
                      </a:r>
                      <a:endParaRPr sz="1800">
                        <a:latin typeface="Lucida Bright"/>
                        <a:cs typeface="Lucida Bright"/>
                      </a:endParaRPr>
                    </a:p>
                  </a:txBody>
                  <a:tcPr marL="0" marR="0" marT="24765" marB="0">
                    <a:lnT w="28575">
                      <a:solidFill>
                        <a:srgbClr val="305496"/>
                      </a:solidFill>
                      <a:prstDash val="solid"/>
                    </a:lnT>
                    <a:solidFill>
                      <a:srgbClr val="DDEBF7"/>
                    </a:solidFill>
                  </a:tcPr>
                </a:tc>
                <a:tc gridSpan="2">
                  <a:txBody>
                    <a:bodyPr/>
                    <a:lstStyle/>
                    <a:p>
                      <a:pPr marL="197485">
                        <a:lnSpc>
                          <a:spcPct val="100000"/>
                        </a:lnSpc>
                        <a:spcBef>
                          <a:spcPts val="195"/>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Oct</a:t>
                      </a:r>
                      <a:endParaRPr sz="900">
                        <a:latin typeface="Lucida Bright"/>
                        <a:cs typeface="Lucida Bright"/>
                      </a:endParaRPr>
                    </a:p>
                    <a:p>
                      <a:pPr>
                        <a:lnSpc>
                          <a:spcPct val="100000"/>
                        </a:lnSpc>
                        <a:spcBef>
                          <a:spcPts val="40"/>
                        </a:spcBef>
                      </a:pPr>
                      <a:endParaRPr sz="1250">
                        <a:latin typeface="Times New Roman"/>
                        <a:cs typeface="Times New Roman"/>
                      </a:endParaRPr>
                    </a:p>
                    <a:p>
                      <a:pPr marL="277495">
                        <a:lnSpc>
                          <a:spcPct val="100000"/>
                        </a:lnSpc>
                      </a:pPr>
                      <a:r>
                        <a:rPr sz="2025" baseline="18518" dirty="0">
                          <a:solidFill>
                            <a:srgbClr val="FF0000"/>
                          </a:solidFill>
                          <a:latin typeface="Lucida Bright"/>
                          <a:cs typeface="Lucida Bright"/>
                        </a:rPr>
                        <a:t>21</a:t>
                      </a:r>
                      <a:r>
                        <a:rPr sz="2025" spc="465" baseline="18518" dirty="0">
                          <a:solidFill>
                            <a:srgbClr val="FF0000"/>
                          </a:solidFill>
                          <a:latin typeface="Lucida Bright"/>
                          <a:cs typeface="Lucida Bright"/>
                        </a:rPr>
                        <a:t> </a:t>
                      </a:r>
                      <a:r>
                        <a:rPr sz="1800" b="1" spc="-25" dirty="0">
                          <a:solidFill>
                            <a:srgbClr val="0000FF"/>
                          </a:solidFill>
                          <a:latin typeface="Lucida Bright"/>
                          <a:cs typeface="Lucida Bright"/>
                        </a:rPr>
                        <a:t>203</a:t>
                      </a:r>
                      <a:endParaRPr sz="1800">
                        <a:latin typeface="Lucida Bright"/>
                        <a:cs typeface="Lucida Bright"/>
                      </a:endParaRPr>
                    </a:p>
                  </a:txBody>
                  <a:tcPr marL="0" marR="0" marT="24765" marB="0">
                    <a:lnT w="28575">
                      <a:solidFill>
                        <a:srgbClr val="305496"/>
                      </a:solidFill>
                      <a:prstDash val="solid"/>
                    </a:lnT>
                    <a:solidFill>
                      <a:srgbClr val="DDEBF7"/>
                    </a:solidFill>
                  </a:tcPr>
                </a:tc>
                <a:tc hMerge="1">
                  <a:txBody>
                    <a:bodyPr/>
                    <a:lstStyle/>
                    <a:p>
                      <a:endParaRPr/>
                    </a:p>
                  </a:txBody>
                  <a:tcPr marL="0" marR="0" marT="0" marB="0"/>
                </a:tc>
                <a:tc gridSpan="2">
                  <a:txBody>
                    <a:bodyPr/>
                    <a:lstStyle/>
                    <a:p>
                      <a:pPr marR="300990" algn="ctr">
                        <a:lnSpc>
                          <a:spcPct val="100000"/>
                        </a:lnSpc>
                        <a:spcBef>
                          <a:spcPts val="195"/>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Oct</a:t>
                      </a:r>
                      <a:endParaRPr sz="900">
                        <a:latin typeface="Lucida Bright"/>
                        <a:cs typeface="Lucida Bright"/>
                      </a:endParaRPr>
                    </a:p>
                    <a:p>
                      <a:pPr marL="2540">
                        <a:lnSpc>
                          <a:spcPts val="1205"/>
                        </a:lnSpc>
                        <a:spcBef>
                          <a:spcPts val="330"/>
                        </a:spcBef>
                      </a:pPr>
                      <a:r>
                        <a:rPr sz="1350" spc="-25" dirty="0">
                          <a:solidFill>
                            <a:srgbClr val="FF0000"/>
                          </a:solidFill>
                          <a:latin typeface="Lucida Bright"/>
                          <a:cs typeface="Lucida Bright"/>
                        </a:rPr>
                        <a:t>22</a:t>
                      </a:r>
                      <a:endParaRPr sz="1350">
                        <a:latin typeface="Lucida Bright"/>
                        <a:cs typeface="Lucida Bright"/>
                      </a:endParaRPr>
                    </a:p>
                    <a:p>
                      <a:pPr marL="189865">
                        <a:lnSpc>
                          <a:spcPts val="1685"/>
                        </a:lnSpc>
                      </a:pPr>
                      <a:r>
                        <a:rPr sz="900" dirty="0">
                          <a:solidFill>
                            <a:srgbClr val="FF0000"/>
                          </a:solidFill>
                          <a:latin typeface="Lucida Bright"/>
                          <a:cs typeface="Lucida Bright"/>
                        </a:rPr>
                        <a:t>Eight</a:t>
                      </a:r>
                      <a:r>
                        <a:rPr sz="900" spc="10" dirty="0">
                          <a:solidFill>
                            <a:srgbClr val="FF0000"/>
                          </a:solidFill>
                          <a:latin typeface="Lucida Bright"/>
                          <a:cs typeface="Lucida Bright"/>
                        </a:rPr>
                        <a:t> </a:t>
                      </a:r>
                      <a:r>
                        <a:rPr sz="900" dirty="0">
                          <a:solidFill>
                            <a:srgbClr val="FF0000"/>
                          </a:solidFill>
                          <a:latin typeface="Lucida Bright"/>
                          <a:cs typeface="Lucida Bright"/>
                        </a:rPr>
                        <a:t>Day</a:t>
                      </a:r>
                      <a:r>
                        <a:rPr sz="900" spc="325" dirty="0">
                          <a:solidFill>
                            <a:srgbClr val="FF0000"/>
                          </a:solidFill>
                          <a:latin typeface="Lucida Bright"/>
                          <a:cs typeface="Lucida Bright"/>
                        </a:rPr>
                        <a:t> </a:t>
                      </a:r>
                      <a:r>
                        <a:rPr sz="2700" b="1" spc="-37" baseline="-16975" dirty="0">
                          <a:solidFill>
                            <a:srgbClr val="0000FF"/>
                          </a:solidFill>
                          <a:latin typeface="Lucida Bright"/>
                          <a:cs typeface="Lucida Bright"/>
                        </a:rPr>
                        <a:t>204</a:t>
                      </a:r>
                      <a:endParaRPr sz="2700" baseline="-16975">
                        <a:latin typeface="Lucida Bright"/>
                        <a:cs typeface="Lucida Bright"/>
                      </a:endParaRPr>
                    </a:p>
                    <a:p>
                      <a:pPr marR="304800" algn="ctr">
                        <a:lnSpc>
                          <a:spcPts val="1019"/>
                        </a:lnSpc>
                      </a:pPr>
                      <a:r>
                        <a:rPr sz="900" spc="-10" dirty="0">
                          <a:solidFill>
                            <a:srgbClr val="FF0000"/>
                          </a:solidFill>
                          <a:latin typeface="Lucida Bright"/>
                          <a:cs typeface="Lucida Bright"/>
                        </a:rPr>
                        <a:t>Assembly</a:t>
                      </a:r>
                      <a:endParaRPr sz="900">
                        <a:latin typeface="Lucida Bright"/>
                        <a:cs typeface="Lucida Bright"/>
                      </a:endParaRPr>
                    </a:p>
                  </a:txBody>
                  <a:tcPr marL="0" marR="0" marT="24765" marB="0">
                    <a:lnT w="28575">
                      <a:solidFill>
                        <a:srgbClr val="305496"/>
                      </a:solidFill>
                      <a:prstDash val="solid"/>
                    </a:lnT>
                    <a:solidFill>
                      <a:srgbClr val="DDEBF7"/>
                    </a:solidFill>
                  </a:tcPr>
                </a:tc>
                <a:tc hMerge="1">
                  <a:txBody>
                    <a:bodyPr/>
                    <a:lstStyle/>
                    <a:p>
                      <a:endParaRPr/>
                    </a:p>
                  </a:txBody>
                  <a:tcPr marL="0" marR="0" marT="0" marB="0"/>
                </a:tc>
                <a:tc>
                  <a:txBody>
                    <a:bodyPr/>
                    <a:lstStyle/>
                    <a:p>
                      <a:pPr marL="130175">
                        <a:lnSpc>
                          <a:spcPct val="100000"/>
                        </a:lnSpc>
                        <a:spcBef>
                          <a:spcPts val="195"/>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Oct</a:t>
                      </a:r>
                      <a:endParaRPr sz="900">
                        <a:latin typeface="Lucida Bright"/>
                        <a:cs typeface="Lucida Bright"/>
                      </a:endParaRPr>
                    </a:p>
                    <a:p>
                      <a:pPr>
                        <a:lnSpc>
                          <a:spcPct val="100000"/>
                        </a:lnSpc>
                        <a:spcBef>
                          <a:spcPts val="5"/>
                        </a:spcBef>
                      </a:pPr>
                      <a:endParaRPr sz="1450">
                        <a:latin typeface="Times New Roman"/>
                        <a:cs typeface="Times New Roman"/>
                      </a:endParaRPr>
                    </a:p>
                    <a:p>
                      <a:pPr marL="210820">
                        <a:lnSpc>
                          <a:spcPct val="100000"/>
                        </a:lnSpc>
                      </a:pPr>
                      <a:r>
                        <a:rPr sz="2025" baseline="26748" dirty="0">
                          <a:solidFill>
                            <a:srgbClr val="305496"/>
                          </a:solidFill>
                          <a:latin typeface="Lucida Bright"/>
                          <a:cs typeface="Lucida Bright"/>
                        </a:rPr>
                        <a:t>23</a:t>
                      </a:r>
                      <a:r>
                        <a:rPr sz="2025" spc="202" baseline="26748" dirty="0">
                          <a:solidFill>
                            <a:srgbClr val="305496"/>
                          </a:solidFill>
                          <a:latin typeface="Lucida Bright"/>
                          <a:cs typeface="Lucida Bright"/>
                        </a:rPr>
                        <a:t> </a:t>
                      </a:r>
                      <a:r>
                        <a:rPr sz="1800" b="1" spc="-25" dirty="0">
                          <a:solidFill>
                            <a:srgbClr val="0000FF"/>
                          </a:solidFill>
                          <a:latin typeface="Lucida Bright"/>
                          <a:cs typeface="Lucida Bright"/>
                        </a:rPr>
                        <a:t>205</a:t>
                      </a:r>
                      <a:endParaRPr sz="18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204470">
                        <a:lnSpc>
                          <a:spcPct val="100000"/>
                        </a:lnSpc>
                        <a:spcBef>
                          <a:spcPts val="195"/>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Oct</a:t>
                      </a:r>
                      <a:endParaRPr sz="900">
                        <a:latin typeface="Lucida Bright"/>
                        <a:cs typeface="Lucida Bright"/>
                      </a:endParaRPr>
                    </a:p>
                    <a:p>
                      <a:pPr>
                        <a:lnSpc>
                          <a:spcPct val="100000"/>
                        </a:lnSpc>
                        <a:spcBef>
                          <a:spcPts val="45"/>
                        </a:spcBef>
                      </a:pPr>
                      <a:endParaRPr sz="1300">
                        <a:latin typeface="Times New Roman"/>
                        <a:cs typeface="Times New Roman"/>
                      </a:endParaRPr>
                    </a:p>
                    <a:p>
                      <a:pPr marL="284480">
                        <a:lnSpc>
                          <a:spcPct val="100000"/>
                        </a:lnSpc>
                      </a:pPr>
                      <a:r>
                        <a:rPr sz="2025" baseline="20576" dirty="0">
                          <a:solidFill>
                            <a:srgbClr val="305496"/>
                          </a:solidFill>
                          <a:latin typeface="Lucida Bright"/>
                          <a:cs typeface="Lucida Bright"/>
                        </a:rPr>
                        <a:t>24</a:t>
                      </a:r>
                      <a:r>
                        <a:rPr sz="2025" spc="322" baseline="20576" dirty="0">
                          <a:solidFill>
                            <a:srgbClr val="305496"/>
                          </a:solidFill>
                          <a:latin typeface="Lucida Bright"/>
                          <a:cs typeface="Lucida Bright"/>
                        </a:rPr>
                        <a:t> </a:t>
                      </a:r>
                      <a:r>
                        <a:rPr sz="1800" b="1" spc="-25" dirty="0">
                          <a:solidFill>
                            <a:srgbClr val="0000FF"/>
                          </a:solidFill>
                          <a:latin typeface="Lucida Bright"/>
                          <a:cs typeface="Lucida Bright"/>
                        </a:rPr>
                        <a:t>206</a:t>
                      </a:r>
                      <a:endParaRPr sz="18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86055" marR="57785">
                        <a:lnSpc>
                          <a:spcPct val="100000"/>
                        </a:lnSpc>
                        <a:spcBef>
                          <a:spcPts val="195"/>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Oct</a:t>
                      </a:r>
                      <a:endParaRPr sz="900">
                        <a:latin typeface="Lucida Bright"/>
                        <a:cs typeface="Lucida Bright"/>
                      </a:endParaRPr>
                    </a:p>
                    <a:p>
                      <a:pPr marR="57785">
                        <a:lnSpc>
                          <a:spcPct val="100000"/>
                        </a:lnSpc>
                        <a:spcBef>
                          <a:spcPts val="30"/>
                        </a:spcBef>
                      </a:pPr>
                      <a:endParaRPr sz="1200">
                        <a:latin typeface="Times New Roman"/>
                        <a:cs typeface="Times New Roman"/>
                      </a:endParaRPr>
                    </a:p>
                    <a:p>
                      <a:pPr marL="266065">
                        <a:lnSpc>
                          <a:spcPct val="100000"/>
                        </a:lnSpc>
                      </a:pPr>
                      <a:r>
                        <a:rPr sz="2025" baseline="16460" dirty="0">
                          <a:solidFill>
                            <a:srgbClr val="C00000"/>
                          </a:solidFill>
                          <a:latin typeface="Lucida Bright"/>
                          <a:cs typeface="Lucida Bright"/>
                        </a:rPr>
                        <a:t>25</a:t>
                      </a:r>
                      <a:r>
                        <a:rPr sz="2025" spc="337" baseline="16460" dirty="0">
                          <a:solidFill>
                            <a:srgbClr val="C00000"/>
                          </a:solidFill>
                          <a:latin typeface="Lucida Bright"/>
                          <a:cs typeface="Lucida Bright"/>
                        </a:rPr>
                        <a:t> </a:t>
                      </a:r>
                      <a:r>
                        <a:rPr sz="1800" b="1" spc="-25" dirty="0">
                          <a:solidFill>
                            <a:srgbClr val="0000FF"/>
                          </a:solidFill>
                          <a:latin typeface="Lucida Bright"/>
                          <a:cs typeface="Lucida Bright"/>
                        </a:rPr>
                        <a:t>207</a:t>
                      </a:r>
                      <a:endParaRPr sz="1800">
                        <a:latin typeface="Lucida Bright"/>
                        <a:cs typeface="Lucida Bright"/>
                      </a:endParaRPr>
                    </a:p>
                  </a:txBody>
                  <a:tcPr marL="0" marR="0" marT="24765" marB="0">
                    <a:lnT w="28575">
                      <a:solidFill>
                        <a:srgbClr val="305496"/>
                      </a:solidFill>
                      <a:prstDash val="solid"/>
                    </a:lnT>
                    <a:solidFill>
                      <a:srgbClr val="DDEBF7"/>
                    </a:solidFill>
                  </a:tcPr>
                </a:tc>
                <a:extLst>
                  <a:ext uri="{0D108BD9-81ED-4DB2-BD59-A6C34878D82A}">
                    <a16:rowId xmlns:a16="http://schemas.microsoft.com/office/drawing/2014/main" val="10001"/>
                  </a:ext>
                </a:extLst>
              </a:tr>
              <a:tr h="142875">
                <a:tc>
                  <a:txBody>
                    <a:bodyPr/>
                    <a:lstStyle/>
                    <a:p>
                      <a:pPr marL="278765">
                        <a:lnSpc>
                          <a:spcPts val="1030"/>
                        </a:lnSpc>
                      </a:pPr>
                      <a:r>
                        <a:rPr sz="1050" spc="-10" dirty="0">
                          <a:solidFill>
                            <a:srgbClr val="FF0000"/>
                          </a:solidFill>
                          <a:latin typeface="Lucida Bright"/>
                          <a:cs typeface="Lucida Bright"/>
                        </a:rPr>
                        <a:t>SUKKOT</a:t>
                      </a:r>
                      <a:endParaRPr sz="1050">
                        <a:latin typeface="Lucida Bright"/>
                        <a:cs typeface="Lucida Bright"/>
                      </a:endParaRPr>
                    </a:p>
                  </a:txBody>
                  <a:tcPr marL="0" marR="0" marT="0" marB="0">
                    <a:lnB w="28575">
                      <a:solidFill>
                        <a:srgbClr val="305496"/>
                      </a:solidFill>
                      <a:prstDash val="solid"/>
                    </a:lnB>
                    <a:solidFill>
                      <a:srgbClr val="FFF2CC"/>
                    </a:solidFill>
                  </a:tcPr>
                </a:tc>
                <a:tc>
                  <a:txBody>
                    <a:bodyPr/>
                    <a:lstStyle/>
                    <a:p>
                      <a:pPr marL="107314">
                        <a:lnSpc>
                          <a:spcPts val="1030"/>
                        </a:lnSpc>
                      </a:pPr>
                      <a:r>
                        <a:rPr sz="1050" spc="-10" dirty="0">
                          <a:solidFill>
                            <a:srgbClr val="FF0000"/>
                          </a:solidFill>
                          <a:latin typeface="Lucida Bright"/>
                          <a:cs typeface="Lucida Bright"/>
                        </a:rPr>
                        <a:t>SUKKOT</a:t>
                      </a:r>
                      <a:endParaRPr sz="1050">
                        <a:latin typeface="Lucida Bright"/>
                        <a:cs typeface="Lucida Bright"/>
                      </a:endParaRPr>
                    </a:p>
                  </a:txBody>
                  <a:tcPr marL="0" marR="0" marT="0" marB="0">
                    <a:lnB w="28575">
                      <a:solidFill>
                        <a:srgbClr val="305496"/>
                      </a:solidFill>
                      <a:prstDash val="solid"/>
                    </a:lnB>
                    <a:solidFill>
                      <a:srgbClr val="FFF2CC"/>
                    </a:solidFill>
                  </a:tcPr>
                </a:tc>
                <a:tc gridSpan="2">
                  <a:txBody>
                    <a:bodyPr/>
                    <a:lstStyle/>
                    <a:p>
                      <a:pPr marL="106680">
                        <a:lnSpc>
                          <a:spcPts val="1030"/>
                        </a:lnSpc>
                      </a:pPr>
                      <a:r>
                        <a:rPr sz="1050" spc="-10" dirty="0">
                          <a:solidFill>
                            <a:srgbClr val="FF0000"/>
                          </a:solidFill>
                          <a:latin typeface="Lucida Bright"/>
                          <a:cs typeface="Lucida Bright"/>
                        </a:rPr>
                        <a:t>SUKKOT</a:t>
                      </a:r>
                      <a:endParaRPr sz="1050">
                        <a:latin typeface="Lucida Bright"/>
                        <a:cs typeface="Lucida Bright"/>
                      </a:endParaRPr>
                    </a:p>
                  </a:txBody>
                  <a:tcPr marL="0" marR="0" marT="0" marB="0">
                    <a:lnB w="28575">
                      <a:solidFill>
                        <a:srgbClr val="305496"/>
                      </a:solidFill>
                      <a:prstDash val="solid"/>
                    </a:lnB>
                    <a:solidFill>
                      <a:srgbClr val="FFF2CC"/>
                    </a:solidFill>
                  </a:tcPr>
                </a:tc>
                <a:tc hMerge="1">
                  <a:txBody>
                    <a:bodyPr/>
                    <a:lstStyle/>
                    <a:p>
                      <a:endParaRPr/>
                    </a:p>
                  </a:txBody>
                  <a:tcPr marL="0" marR="0" marT="0" marB="0"/>
                </a:tc>
                <a:tc>
                  <a:txBody>
                    <a:bodyPr/>
                    <a:lstStyle/>
                    <a:p>
                      <a:pPr marL="24765">
                        <a:lnSpc>
                          <a:spcPts val="1030"/>
                        </a:lnSpc>
                      </a:pPr>
                      <a:r>
                        <a:rPr sz="1050" dirty="0">
                          <a:solidFill>
                            <a:srgbClr val="FF0000"/>
                          </a:solidFill>
                          <a:latin typeface="Lucida Bright"/>
                          <a:cs typeface="Lucida Bright"/>
                        </a:rPr>
                        <a:t>Miqra</a:t>
                      </a:r>
                      <a:r>
                        <a:rPr sz="1050" spc="5" dirty="0">
                          <a:solidFill>
                            <a:srgbClr val="FF0000"/>
                          </a:solidFill>
                          <a:latin typeface="Lucida Bright"/>
                          <a:cs typeface="Lucida Bright"/>
                        </a:rPr>
                        <a:t> </a:t>
                      </a:r>
                      <a:r>
                        <a:rPr sz="1050" spc="-10" dirty="0">
                          <a:solidFill>
                            <a:srgbClr val="FF0000"/>
                          </a:solidFill>
                          <a:latin typeface="Lucida Bright"/>
                          <a:cs typeface="Lucida Bright"/>
                        </a:rPr>
                        <a:t>Qodesh</a:t>
                      </a:r>
                      <a:endParaRPr sz="1050">
                        <a:latin typeface="Lucida Bright"/>
                        <a:cs typeface="Lucida Bright"/>
                      </a:endParaRPr>
                    </a:p>
                  </a:txBody>
                  <a:tcPr marL="0" marR="0" marT="0" marB="0">
                    <a:lnB w="28575">
                      <a:solidFill>
                        <a:srgbClr val="305496"/>
                      </a:solidFill>
                      <a:prstDash val="solid"/>
                    </a:lnB>
                    <a:solidFill>
                      <a:srgbClr val="FFF2CC"/>
                    </a:solidFill>
                  </a:tcPr>
                </a:tc>
                <a:tc gridSpan="4">
                  <a:txBody>
                    <a:bodyPr/>
                    <a:lstStyle/>
                    <a:p>
                      <a:pPr marR="354330" algn="r">
                        <a:lnSpc>
                          <a:spcPts val="944"/>
                        </a:lnSpc>
                        <a:spcBef>
                          <a:spcPts val="8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30</a:t>
                      </a:r>
                      <a:endParaRPr sz="800">
                        <a:latin typeface="Lucida Bright"/>
                        <a:cs typeface="Lucida Bright"/>
                      </a:endParaRPr>
                    </a:p>
                  </a:txBody>
                  <a:tcPr marL="0" marR="0" marT="10160" marB="0">
                    <a:lnB w="28575">
                      <a:solidFill>
                        <a:srgbClr val="305496"/>
                      </a:solidFill>
                      <a:prstDash val="solid"/>
                    </a:lnB>
                    <a:solidFill>
                      <a:srgbClr val="DDEBF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41" name="object 41"/>
          <p:cNvSpPr txBox="1"/>
          <p:nvPr/>
        </p:nvSpPr>
        <p:spPr>
          <a:xfrm>
            <a:off x="5862001" y="5485129"/>
            <a:ext cx="1073150" cy="612775"/>
          </a:xfrm>
          <a:prstGeom prst="rect">
            <a:avLst/>
          </a:prstGeom>
        </p:spPr>
        <p:txBody>
          <a:bodyPr vert="horz" wrap="square" lIns="0" tIns="13970" rIns="0" bIns="0" rtlCol="0">
            <a:spAutoFit/>
          </a:bodyPr>
          <a:lstStyle/>
          <a:p>
            <a:pPr marL="38100">
              <a:lnSpc>
                <a:spcPct val="100000"/>
              </a:lnSpc>
              <a:spcBef>
                <a:spcPts val="110"/>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Oct</a:t>
            </a:r>
            <a:endParaRPr sz="900">
              <a:latin typeface="Lucida Bright"/>
              <a:cs typeface="Lucida Bright"/>
            </a:endParaRPr>
          </a:p>
          <a:p>
            <a:pPr>
              <a:lnSpc>
                <a:spcPct val="100000"/>
              </a:lnSpc>
              <a:spcBef>
                <a:spcPts val="15"/>
              </a:spcBef>
            </a:pPr>
            <a:endParaRPr sz="1150">
              <a:latin typeface="Lucida Bright"/>
              <a:cs typeface="Lucida Bright"/>
            </a:endParaRPr>
          </a:p>
          <a:p>
            <a:pPr marL="117475">
              <a:lnSpc>
                <a:spcPct val="100000"/>
              </a:lnSpc>
              <a:spcBef>
                <a:spcPts val="5"/>
              </a:spcBef>
            </a:pPr>
            <a:r>
              <a:rPr sz="2025" baseline="14403" dirty="0">
                <a:solidFill>
                  <a:srgbClr val="305496"/>
                </a:solidFill>
                <a:latin typeface="Lucida Bright"/>
                <a:cs typeface="Lucida Bright"/>
              </a:rPr>
              <a:t>30</a:t>
            </a:r>
            <a:r>
              <a:rPr sz="2025" spc="644" baseline="14403" dirty="0">
                <a:solidFill>
                  <a:srgbClr val="305496"/>
                </a:solidFill>
                <a:latin typeface="Lucida Bright"/>
                <a:cs typeface="Lucida Bright"/>
              </a:rPr>
              <a:t> </a:t>
            </a:r>
            <a:r>
              <a:rPr sz="1800" b="1" dirty="0">
                <a:solidFill>
                  <a:srgbClr val="0000FF"/>
                </a:solidFill>
                <a:latin typeface="Lucida Bright"/>
                <a:cs typeface="Lucida Bright"/>
              </a:rPr>
              <a:t>212</a:t>
            </a:r>
            <a:r>
              <a:rPr sz="1800" b="1" spc="-80" dirty="0">
                <a:solidFill>
                  <a:srgbClr val="0000FF"/>
                </a:solidFill>
                <a:latin typeface="Lucida Bright"/>
                <a:cs typeface="Lucida Bright"/>
              </a:rPr>
              <a:t> </a:t>
            </a:r>
            <a:r>
              <a:rPr sz="2025" i="1" spc="-75" baseline="41152" dirty="0">
                <a:solidFill>
                  <a:srgbClr val="B4C6E7"/>
                </a:solidFill>
                <a:latin typeface="Lucida Bright"/>
                <a:cs typeface="Lucida Bright"/>
              </a:rPr>
              <a:t>1</a:t>
            </a:r>
            <a:endParaRPr sz="2025" baseline="41152">
              <a:latin typeface="Lucida Bright"/>
              <a:cs typeface="Lucida Bright"/>
            </a:endParaRPr>
          </a:p>
        </p:txBody>
      </p:sp>
      <p:sp>
        <p:nvSpPr>
          <p:cNvPr id="42" name="object 42"/>
          <p:cNvSpPr txBox="1"/>
          <p:nvPr/>
        </p:nvSpPr>
        <p:spPr>
          <a:xfrm>
            <a:off x="8030971" y="5808217"/>
            <a:ext cx="527050" cy="530225"/>
          </a:xfrm>
          <a:prstGeom prst="rect">
            <a:avLst/>
          </a:prstGeom>
        </p:spPr>
        <p:txBody>
          <a:bodyPr vert="horz" wrap="square" lIns="0" tIns="14604" rIns="0" bIns="0" rtlCol="0">
            <a:spAutoFit/>
          </a:bodyPr>
          <a:lstStyle/>
          <a:p>
            <a:pPr marR="23495" algn="ctr">
              <a:lnSpc>
                <a:spcPct val="100000"/>
              </a:lnSpc>
              <a:spcBef>
                <a:spcPts val="114"/>
              </a:spcBef>
            </a:pPr>
            <a:r>
              <a:rPr sz="1350" i="1" spc="5" dirty="0">
                <a:solidFill>
                  <a:srgbClr val="F8CBAD"/>
                </a:solidFill>
                <a:latin typeface="Lucida Bright"/>
                <a:cs typeface="Lucida Bright"/>
              </a:rPr>
              <a:t>2</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31</a:t>
            </a:r>
            <a:endParaRPr sz="800">
              <a:latin typeface="Lucida Bright"/>
              <a:cs typeface="Lucida Bright"/>
            </a:endParaRPr>
          </a:p>
        </p:txBody>
      </p:sp>
      <p:sp>
        <p:nvSpPr>
          <p:cNvPr id="43" name="object 43"/>
          <p:cNvSpPr txBox="1"/>
          <p:nvPr/>
        </p:nvSpPr>
        <p:spPr>
          <a:xfrm>
            <a:off x="1113282" y="6335267"/>
            <a:ext cx="2209165" cy="144145"/>
          </a:xfrm>
          <a:prstGeom prst="rect">
            <a:avLst/>
          </a:prstGeom>
          <a:solidFill>
            <a:srgbClr val="FFFF00"/>
          </a:solidFill>
        </p:spPr>
        <p:txBody>
          <a:bodyPr vert="horz" wrap="square" lIns="0" tIns="5715" rIns="0" bIns="0" rtlCol="0">
            <a:spAutoFit/>
          </a:bodyPr>
          <a:lstStyle/>
          <a:p>
            <a:pPr marL="17780">
              <a:lnSpc>
                <a:spcPct val="100000"/>
              </a:lnSpc>
              <a:spcBef>
                <a:spcPts val="4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44" name="object 44"/>
          <p:cNvSpPr txBox="1">
            <a:spLocks noGrp="1"/>
          </p:cNvSpPr>
          <p:nvPr>
            <p:ph type="title"/>
          </p:nvPr>
        </p:nvSpPr>
        <p:spPr>
          <a:xfrm>
            <a:off x="1169924" y="952754"/>
            <a:ext cx="2084070" cy="581660"/>
          </a:xfrm>
          <a:prstGeom prst="rect">
            <a:avLst/>
          </a:prstGeom>
        </p:spPr>
        <p:txBody>
          <a:bodyPr vert="horz" wrap="square" lIns="0" tIns="12065" rIns="0" bIns="0" rtlCol="0">
            <a:spAutoFit/>
          </a:bodyPr>
          <a:lstStyle/>
          <a:p>
            <a:pPr marL="12700">
              <a:lnSpc>
                <a:spcPct val="100000"/>
              </a:lnSpc>
              <a:spcBef>
                <a:spcPts val="95"/>
              </a:spcBef>
            </a:pPr>
            <a:r>
              <a:rPr dirty="0"/>
              <a:t>Chodesh</a:t>
            </a:r>
            <a:r>
              <a:rPr spc="-135" dirty="0"/>
              <a:t> </a:t>
            </a:r>
            <a:r>
              <a:rPr spc="-50" dirty="0"/>
              <a:t>7</a:t>
            </a:r>
          </a:p>
        </p:txBody>
      </p:sp>
      <p:sp>
        <p:nvSpPr>
          <p:cNvPr id="45" name="object 45"/>
          <p:cNvSpPr/>
          <p:nvPr/>
        </p:nvSpPr>
        <p:spPr>
          <a:xfrm>
            <a:off x="1113282" y="2016251"/>
            <a:ext cx="7729855" cy="27940"/>
          </a:xfrm>
          <a:custGeom>
            <a:avLst/>
            <a:gdLst/>
            <a:ahLst/>
            <a:cxnLst/>
            <a:rect l="l" t="t" r="r" b="b"/>
            <a:pathLst>
              <a:path w="7729855" h="27939">
                <a:moveTo>
                  <a:pt x="7729728" y="27431"/>
                </a:moveTo>
                <a:lnTo>
                  <a:pt x="7729728" y="0"/>
                </a:lnTo>
                <a:lnTo>
                  <a:pt x="0" y="0"/>
                </a:lnTo>
                <a:lnTo>
                  <a:pt x="0" y="27432"/>
                </a:lnTo>
                <a:lnTo>
                  <a:pt x="7729728" y="27431"/>
                </a:lnTo>
                <a:close/>
              </a:path>
            </a:pathLst>
          </a:custGeom>
          <a:solidFill>
            <a:srgbClr val="305496"/>
          </a:solidFill>
        </p:spPr>
        <p:txBody>
          <a:bodyPr wrap="square" lIns="0" tIns="0" rIns="0" bIns="0" rtlCol="0"/>
          <a:lstStyle/>
          <a:p>
            <a:endParaRPr/>
          </a:p>
        </p:txBody>
      </p:sp>
      <p:grpSp>
        <p:nvGrpSpPr>
          <p:cNvPr id="46" name="object 46"/>
          <p:cNvGrpSpPr/>
          <p:nvPr/>
        </p:nvGrpSpPr>
        <p:grpSpPr>
          <a:xfrm>
            <a:off x="1113282" y="685800"/>
            <a:ext cx="7729855" cy="1157605"/>
            <a:chOff x="1113282" y="685800"/>
            <a:chExt cx="7729855" cy="1157605"/>
          </a:xfrm>
        </p:grpSpPr>
        <p:pic>
          <p:nvPicPr>
            <p:cNvPr id="47" name="object 47"/>
            <p:cNvPicPr/>
            <p:nvPr/>
          </p:nvPicPr>
          <p:blipFill>
            <a:blip r:embed="rId2" cstate="print"/>
            <a:stretch>
              <a:fillRect/>
            </a:stretch>
          </p:blipFill>
          <p:spPr>
            <a:xfrm>
              <a:off x="1113282" y="1834133"/>
              <a:ext cx="7729728" cy="9144"/>
            </a:xfrm>
            <a:prstGeom prst="rect">
              <a:avLst/>
            </a:prstGeom>
          </p:spPr>
        </p:pic>
        <p:pic>
          <p:nvPicPr>
            <p:cNvPr id="48" name="object 48"/>
            <p:cNvPicPr/>
            <p:nvPr/>
          </p:nvPicPr>
          <p:blipFill>
            <a:blip r:embed="rId3" cstate="print"/>
            <a:stretch>
              <a:fillRect/>
            </a:stretch>
          </p:blipFill>
          <p:spPr>
            <a:xfrm>
              <a:off x="7037832" y="685800"/>
              <a:ext cx="1802218" cy="1141476"/>
            </a:xfrm>
            <a:prstGeom prst="rect">
              <a:avLst/>
            </a:prstGeom>
          </p:spPr>
        </p:pic>
      </p:grpSp>
      <p:sp>
        <p:nvSpPr>
          <p:cNvPr id="50" name="object 50"/>
          <p:cNvSpPr txBox="1"/>
          <p:nvPr/>
        </p:nvSpPr>
        <p:spPr>
          <a:xfrm>
            <a:off x="4572789" y="2033562"/>
            <a:ext cx="730250" cy="649605"/>
          </a:xfrm>
          <a:prstGeom prst="rect">
            <a:avLst/>
          </a:prstGeom>
        </p:spPr>
        <p:txBody>
          <a:bodyPr vert="horz" wrap="square" lIns="0" tIns="21590" rIns="0" bIns="0" rtlCol="0">
            <a:spAutoFit/>
          </a:bodyPr>
          <a:lstStyle/>
          <a:p>
            <a:pPr marL="89535" algn="ctr">
              <a:lnSpc>
                <a:spcPct val="100000"/>
              </a:lnSpc>
              <a:spcBef>
                <a:spcPts val="170"/>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Sep</a:t>
            </a:r>
            <a:endParaRPr sz="900">
              <a:latin typeface="Lucida Bright"/>
              <a:cs typeface="Lucida Bright"/>
            </a:endParaRPr>
          </a:p>
          <a:p>
            <a:pPr marL="38100">
              <a:lnSpc>
                <a:spcPct val="100000"/>
              </a:lnSpc>
              <a:spcBef>
                <a:spcPts val="114"/>
              </a:spcBef>
            </a:pPr>
            <a:r>
              <a:rPr sz="2025" baseline="-10288" dirty="0">
                <a:solidFill>
                  <a:srgbClr val="FF0000"/>
                </a:solidFill>
                <a:latin typeface="Lucida Bright"/>
                <a:cs typeface="Lucida Bright"/>
              </a:rPr>
              <a:t>1</a:t>
            </a:r>
            <a:r>
              <a:rPr sz="2025" spc="135" baseline="-10288" dirty="0">
                <a:solidFill>
                  <a:srgbClr val="FF0000"/>
                </a:solidFill>
                <a:latin typeface="Lucida Bright"/>
                <a:cs typeface="Lucida Bright"/>
              </a:rPr>
              <a:t> </a:t>
            </a:r>
            <a:r>
              <a:rPr sz="1800" b="1" spc="-25" dirty="0">
                <a:solidFill>
                  <a:srgbClr val="0000FF"/>
                </a:solidFill>
                <a:latin typeface="Lucida Bright"/>
                <a:cs typeface="Lucida Bright"/>
              </a:rPr>
              <a:t>183</a:t>
            </a:r>
            <a:endParaRPr sz="1800">
              <a:latin typeface="Lucida Bright"/>
              <a:cs typeface="Lucida Bright"/>
            </a:endParaRPr>
          </a:p>
          <a:p>
            <a:pPr marL="83185" algn="ctr">
              <a:lnSpc>
                <a:spcPct val="100000"/>
              </a:lnSpc>
              <a:spcBef>
                <a:spcPts val="225"/>
              </a:spcBef>
            </a:pPr>
            <a:r>
              <a:rPr sz="1050" spc="-10" dirty="0">
                <a:solidFill>
                  <a:srgbClr val="FF0000"/>
                </a:solidFill>
                <a:latin typeface="Lucida Bright"/>
                <a:cs typeface="Lucida Bright"/>
              </a:rPr>
              <a:t>Chodesh</a:t>
            </a:r>
            <a:endParaRPr sz="1050">
              <a:latin typeface="Lucida Bright"/>
              <a:cs typeface="Lucida Bright"/>
            </a:endParaRPr>
          </a:p>
        </p:txBody>
      </p:sp>
      <p:sp>
        <p:nvSpPr>
          <p:cNvPr id="51" name="object 51"/>
          <p:cNvSpPr/>
          <p:nvPr/>
        </p:nvSpPr>
        <p:spPr>
          <a:xfrm>
            <a:off x="1113282" y="2877311"/>
            <a:ext cx="7729855" cy="889000"/>
          </a:xfrm>
          <a:custGeom>
            <a:avLst/>
            <a:gdLst/>
            <a:ahLst/>
            <a:cxnLst/>
            <a:rect l="l" t="t" r="r" b="b"/>
            <a:pathLst>
              <a:path w="7729855" h="889000">
                <a:moveTo>
                  <a:pt x="7729728" y="861060"/>
                </a:moveTo>
                <a:lnTo>
                  <a:pt x="0" y="861060"/>
                </a:lnTo>
                <a:lnTo>
                  <a:pt x="0" y="888504"/>
                </a:lnTo>
                <a:lnTo>
                  <a:pt x="7729728" y="888492"/>
                </a:lnTo>
                <a:lnTo>
                  <a:pt x="7729728" y="861060"/>
                </a:lnTo>
                <a:close/>
              </a:path>
              <a:path w="7729855" h="889000">
                <a:moveTo>
                  <a:pt x="7729728" y="0"/>
                </a:moveTo>
                <a:lnTo>
                  <a:pt x="0" y="0"/>
                </a:lnTo>
                <a:lnTo>
                  <a:pt x="0" y="27432"/>
                </a:lnTo>
                <a:lnTo>
                  <a:pt x="7729728" y="27432"/>
                </a:lnTo>
                <a:lnTo>
                  <a:pt x="7729728" y="0"/>
                </a:lnTo>
                <a:close/>
              </a:path>
            </a:pathLst>
          </a:custGeom>
          <a:solidFill>
            <a:srgbClr val="305496"/>
          </a:solidFill>
        </p:spPr>
        <p:txBody>
          <a:bodyPr wrap="square" lIns="0" tIns="0" rIns="0" bIns="0" rtlCol="0"/>
          <a:lstStyle/>
          <a:p>
            <a:endParaRPr/>
          </a:p>
        </p:txBody>
      </p:sp>
      <p:sp>
        <p:nvSpPr>
          <p:cNvPr id="52" name="object 52"/>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53" name="object 53"/>
          <p:cNvSpPr txBox="1"/>
          <p:nvPr/>
        </p:nvSpPr>
        <p:spPr>
          <a:xfrm>
            <a:off x="6171996" y="2464606"/>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184</a:t>
            </a:r>
            <a:endParaRPr sz="1800">
              <a:latin typeface="Lucida Bright"/>
              <a:cs typeface="Lucida Bright"/>
            </a:endParaRPr>
          </a:p>
        </p:txBody>
      </p:sp>
      <p:sp>
        <p:nvSpPr>
          <p:cNvPr id="54" name="object 54"/>
          <p:cNvSpPr txBox="1"/>
          <p:nvPr/>
        </p:nvSpPr>
        <p:spPr>
          <a:xfrm>
            <a:off x="8591010" y="2438129"/>
            <a:ext cx="45339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186</a:t>
            </a:r>
            <a:endParaRPr sz="1800">
              <a:latin typeface="Lucida Bright"/>
              <a:cs typeface="Lucida Bright"/>
            </a:endParaRPr>
          </a:p>
        </p:txBody>
      </p:sp>
      <p:sp>
        <p:nvSpPr>
          <p:cNvPr id="55" name="object 55"/>
          <p:cNvSpPr txBox="1"/>
          <p:nvPr/>
        </p:nvSpPr>
        <p:spPr>
          <a:xfrm>
            <a:off x="2007302" y="3246006"/>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187</a:t>
            </a:r>
            <a:endParaRPr sz="1800">
              <a:latin typeface="Lucida Bright"/>
              <a:cs typeface="Lucida Bright"/>
            </a:endParaRPr>
          </a:p>
        </p:txBody>
      </p:sp>
      <p:sp>
        <p:nvSpPr>
          <p:cNvPr id="56" name="object 56"/>
          <p:cNvSpPr txBox="1"/>
          <p:nvPr/>
        </p:nvSpPr>
        <p:spPr>
          <a:xfrm>
            <a:off x="2698581" y="3262631"/>
            <a:ext cx="725805" cy="299720"/>
          </a:xfrm>
          <a:prstGeom prst="rect">
            <a:avLst/>
          </a:prstGeom>
        </p:spPr>
        <p:txBody>
          <a:bodyPr vert="horz" wrap="square" lIns="0" tIns="12700" rIns="0" bIns="0" rtlCol="0">
            <a:spAutoFit/>
          </a:bodyPr>
          <a:lstStyle/>
          <a:p>
            <a:pPr marL="38100">
              <a:lnSpc>
                <a:spcPct val="100000"/>
              </a:lnSpc>
              <a:spcBef>
                <a:spcPts val="100"/>
              </a:spcBef>
            </a:pPr>
            <a:r>
              <a:rPr sz="2025" baseline="30864" dirty="0">
                <a:solidFill>
                  <a:srgbClr val="305496"/>
                </a:solidFill>
                <a:latin typeface="Lucida Bright"/>
                <a:cs typeface="Lucida Bright"/>
              </a:rPr>
              <a:t>6</a:t>
            </a:r>
            <a:r>
              <a:rPr sz="2025" spc="75" baseline="30864" dirty="0">
                <a:solidFill>
                  <a:srgbClr val="305496"/>
                </a:solidFill>
                <a:latin typeface="Lucida Bright"/>
                <a:cs typeface="Lucida Bright"/>
              </a:rPr>
              <a:t>  </a:t>
            </a:r>
            <a:r>
              <a:rPr sz="1800" b="1" spc="-25" dirty="0">
                <a:solidFill>
                  <a:srgbClr val="0000FF"/>
                </a:solidFill>
                <a:latin typeface="Lucida Bright"/>
                <a:cs typeface="Lucida Bright"/>
              </a:rPr>
              <a:t>188</a:t>
            </a:r>
            <a:endParaRPr sz="1800">
              <a:latin typeface="Lucida Bright"/>
              <a:cs typeface="Lucida Bright"/>
            </a:endParaRPr>
          </a:p>
        </p:txBody>
      </p:sp>
      <p:sp>
        <p:nvSpPr>
          <p:cNvPr id="57" name="object 57"/>
          <p:cNvSpPr txBox="1"/>
          <p:nvPr/>
        </p:nvSpPr>
        <p:spPr>
          <a:xfrm>
            <a:off x="4018989" y="3379010"/>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189</a:t>
            </a:r>
            <a:endParaRPr sz="1800">
              <a:latin typeface="Lucida Bright"/>
              <a:cs typeface="Lucida Bright"/>
            </a:endParaRPr>
          </a:p>
        </p:txBody>
      </p:sp>
      <p:sp>
        <p:nvSpPr>
          <p:cNvPr id="58" name="object 58"/>
          <p:cNvSpPr txBox="1"/>
          <p:nvPr/>
        </p:nvSpPr>
        <p:spPr>
          <a:xfrm>
            <a:off x="5224340" y="3379010"/>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190</a:t>
            </a:r>
            <a:endParaRPr sz="1800">
              <a:latin typeface="Lucida Bright"/>
              <a:cs typeface="Lucida Bright"/>
            </a:endParaRPr>
          </a:p>
        </p:txBody>
      </p:sp>
      <p:sp>
        <p:nvSpPr>
          <p:cNvPr id="59" name="object 59"/>
          <p:cNvSpPr txBox="1"/>
          <p:nvPr/>
        </p:nvSpPr>
        <p:spPr>
          <a:xfrm>
            <a:off x="5972357" y="3212755"/>
            <a:ext cx="669925" cy="299720"/>
          </a:xfrm>
          <a:prstGeom prst="rect">
            <a:avLst/>
          </a:prstGeom>
        </p:spPr>
        <p:txBody>
          <a:bodyPr vert="horz" wrap="square" lIns="0" tIns="12700" rIns="0" bIns="0" rtlCol="0">
            <a:spAutoFit/>
          </a:bodyPr>
          <a:lstStyle/>
          <a:p>
            <a:pPr marL="38100">
              <a:lnSpc>
                <a:spcPct val="100000"/>
              </a:lnSpc>
              <a:spcBef>
                <a:spcPts val="100"/>
              </a:spcBef>
            </a:pPr>
            <a:r>
              <a:rPr sz="2025" baseline="14403" dirty="0">
                <a:solidFill>
                  <a:srgbClr val="305496"/>
                </a:solidFill>
                <a:latin typeface="Lucida Bright"/>
                <a:cs typeface="Lucida Bright"/>
              </a:rPr>
              <a:t>9</a:t>
            </a:r>
            <a:r>
              <a:rPr sz="2025" spc="97" baseline="14403" dirty="0">
                <a:solidFill>
                  <a:srgbClr val="305496"/>
                </a:solidFill>
                <a:latin typeface="Lucida Bright"/>
                <a:cs typeface="Lucida Bright"/>
              </a:rPr>
              <a:t> </a:t>
            </a:r>
            <a:r>
              <a:rPr sz="1800" b="1" spc="-25" dirty="0">
                <a:solidFill>
                  <a:srgbClr val="0000FF"/>
                </a:solidFill>
                <a:latin typeface="Lucida Bright"/>
                <a:cs typeface="Lucida Bright"/>
              </a:rPr>
              <a:t>191</a:t>
            </a:r>
            <a:endParaRPr sz="1800">
              <a:latin typeface="Lucida Bright"/>
              <a:cs typeface="Lucida Bright"/>
            </a:endParaRPr>
          </a:p>
        </p:txBody>
      </p:sp>
      <p:sp>
        <p:nvSpPr>
          <p:cNvPr id="60" name="object 60"/>
          <p:cNvSpPr txBox="1"/>
          <p:nvPr/>
        </p:nvSpPr>
        <p:spPr>
          <a:xfrm>
            <a:off x="7046207" y="3246006"/>
            <a:ext cx="810895" cy="299720"/>
          </a:xfrm>
          <a:prstGeom prst="rect">
            <a:avLst/>
          </a:prstGeom>
        </p:spPr>
        <p:txBody>
          <a:bodyPr vert="horz" wrap="square" lIns="0" tIns="12700" rIns="0" bIns="0" rtlCol="0">
            <a:spAutoFit/>
          </a:bodyPr>
          <a:lstStyle/>
          <a:p>
            <a:pPr marL="38100">
              <a:lnSpc>
                <a:spcPct val="100000"/>
              </a:lnSpc>
              <a:spcBef>
                <a:spcPts val="100"/>
              </a:spcBef>
            </a:pPr>
            <a:r>
              <a:rPr sz="2025" baseline="24691" dirty="0">
                <a:solidFill>
                  <a:srgbClr val="FF0000"/>
                </a:solidFill>
                <a:latin typeface="Lucida Bright"/>
                <a:cs typeface="Lucida Bright"/>
              </a:rPr>
              <a:t>10</a:t>
            </a:r>
            <a:r>
              <a:rPr sz="2025" spc="517" baseline="24691" dirty="0">
                <a:solidFill>
                  <a:srgbClr val="FF0000"/>
                </a:solidFill>
                <a:latin typeface="Lucida Bright"/>
                <a:cs typeface="Lucida Bright"/>
              </a:rPr>
              <a:t> </a:t>
            </a:r>
            <a:r>
              <a:rPr sz="1800" b="1" spc="-25" dirty="0">
                <a:solidFill>
                  <a:srgbClr val="0000FF"/>
                </a:solidFill>
                <a:latin typeface="Lucida Bright"/>
                <a:cs typeface="Lucida Bright"/>
              </a:rPr>
              <a:t>192</a:t>
            </a:r>
            <a:endParaRPr sz="1800">
              <a:latin typeface="Lucida Bright"/>
              <a:cs typeface="Lucida Bright"/>
            </a:endParaRPr>
          </a:p>
        </p:txBody>
      </p:sp>
      <p:sp>
        <p:nvSpPr>
          <p:cNvPr id="61" name="object 61"/>
          <p:cNvSpPr txBox="1"/>
          <p:nvPr/>
        </p:nvSpPr>
        <p:spPr>
          <a:xfrm>
            <a:off x="8175667" y="3225038"/>
            <a:ext cx="735330" cy="427355"/>
          </a:xfrm>
          <a:prstGeom prst="rect">
            <a:avLst/>
          </a:prstGeom>
        </p:spPr>
        <p:txBody>
          <a:bodyPr vert="horz" wrap="square" lIns="0" tIns="14604" rIns="0" bIns="0" rtlCol="0">
            <a:spAutoFit/>
          </a:bodyPr>
          <a:lstStyle/>
          <a:p>
            <a:pPr marL="12700">
              <a:lnSpc>
                <a:spcPts val="1305"/>
              </a:lnSpc>
              <a:spcBef>
                <a:spcPts val="114"/>
              </a:spcBef>
            </a:pPr>
            <a:r>
              <a:rPr sz="1350" spc="-25" dirty="0">
                <a:solidFill>
                  <a:srgbClr val="C00000"/>
                </a:solidFill>
                <a:latin typeface="Lucida Bright"/>
                <a:cs typeface="Lucida Bright"/>
              </a:rPr>
              <a:t>11</a:t>
            </a:r>
            <a:endParaRPr sz="1350">
              <a:latin typeface="Lucida Bright"/>
              <a:cs typeface="Lucida Bright"/>
            </a:endParaRPr>
          </a:p>
          <a:p>
            <a:pPr marL="294640">
              <a:lnSpc>
                <a:spcPts val="1845"/>
              </a:lnSpc>
            </a:pPr>
            <a:r>
              <a:rPr sz="1800" b="1" spc="-25" dirty="0">
                <a:solidFill>
                  <a:srgbClr val="0000FF"/>
                </a:solidFill>
                <a:latin typeface="Lucida Bright"/>
                <a:cs typeface="Lucida Bright"/>
              </a:rPr>
              <a:t>193</a:t>
            </a:r>
            <a:endParaRPr sz="1800">
              <a:latin typeface="Lucida Bright"/>
              <a:cs typeface="Lucida Bright"/>
            </a:endParaRPr>
          </a:p>
        </p:txBody>
      </p:sp>
      <p:sp>
        <p:nvSpPr>
          <p:cNvPr id="62" name="object 62"/>
          <p:cNvSpPr txBox="1"/>
          <p:nvPr/>
        </p:nvSpPr>
        <p:spPr>
          <a:xfrm>
            <a:off x="4583477" y="3824255"/>
            <a:ext cx="812800" cy="602615"/>
          </a:xfrm>
          <a:prstGeom prst="rect">
            <a:avLst/>
          </a:prstGeom>
        </p:spPr>
        <p:txBody>
          <a:bodyPr vert="horz" wrap="square" lIns="0" tIns="66040" rIns="0" bIns="0" rtlCol="0">
            <a:spAutoFit/>
          </a:bodyPr>
          <a:lstStyle/>
          <a:p>
            <a:pPr marL="53340">
              <a:lnSpc>
                <a:spcPct val="100000"/>
              </a:lnSpc>
              <a:spcBef>
                <a:spcPts val="520"/>
              </a:spcBef>
            </a:pPr>
            <a:r>
              <a:rPr sz="2025" baseline="-14403" dirty="0">
                <a:solidFill>
                  <a:srgbClr val="FF0000"/>
                </a:solidFill>
                <a:latin typeface="Lucida Bright"/>
                <a:cs typeface="Lucida Bright"/>
              </a:rPr>
              <a:t>15</a:t>
            </a:r>
            <a:r>
              <a:rPr sz="2025" spc="359" baseline="-14403" dirty="0">
                <a:solidFill>
                  <a:srgbClr val="FF0000"/>
                </a:solidFill>
                <a:latin typeface="Lucida Bright"/>
                <a:cs typeface="Lucida Bright"/>
              </a:rPr>
              <a:t> </a:t>
            </a:r>
            <a:r>
              <a:rPr sz="1800" b="1" spc="-25" dirty="0">
                <a:solidFill>
                  <a:srgbClr val="0000FF"/>
                </a:solidFill>
                <a:latin typeface="Lucida Bright"/>
                <a:cs typeface="Lucida Bright"/>
              </a:rPr>
              <a:t>197</a:t>
            </a:r>
            <a:endParaRPr sz="1800">
              <a:latin typeface="Lucida Bright"/>
              <a:cs typeface="Lucida Bright"/>
            </a:endParaRPr>
          </a:p>
          <a:p>
            <a:pPr marL="38100">
              <a:lnSpc>
                <a:spcPct val="100000"/>
              </a:lnSpc>
              <a:spcBef>
                <a:spcPts val="340"/>
              </a:spcBef>
            </a:pPr>
            <a:r>
              <a:rPr sz="1350" spc="-10" dirty="0">
                <a:solidFill>
                  <a:srgbClr val="FF0000"/>
                </a:solidFill>
                <a:latin typeface="Lucida Bright"/>
                <a:cs typeface="Lucida Bright"/>
              </a:rPr>
              <a:t>SUKKOT</a:t>
            </a:r>
            <a:endParaRPr sz="1350">
              <a:latin typeface="Lucida Bright"/>
              <a:cs typeface="Lucida Bright"/>
            </a:endParaRPr>
          </a:p>
        </p:txBody>
      </p:sp>
      <p:sp>
        <p:nvSpPr>
          <p:cNvPr id="63" name="object 63"/>
          <p:cNvSpPr txBox="1"/>
          <p:nvPr/>
        </p:nvSpPr>
        <p:spPr>
          <a:xfrm>
            <a:off x="2988208" y="5798025"/>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209</a:t>
            </a:r>
            <a:endParaRPr sz="1800">
              <a:latin typeface="Lucida Bright"/>
              <a:cs typeface="Lucida Bright"/>
            </a:endParaRPr>
          </a:p>
        </p:txBody>
      </p:sp>
      <p:sp>
        <p:nvSpPr>
          <p:cNvPr id="64" name="object 64"/>
          <p:cNvSpPr txBox="1"/>
          <p:nvPr/>
        </p:nvSpPr>
        <p:spPr>
          <a:xfrm>
            <a:off x="4135368" y="5806337"/>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210</a:t>
            </a:r>
            <a:endParaRPr sz="1800">
              <a:latin typeface="Lucida Bright"/>
              <a:cs typeface="Lucida Bright"/>
            </a:endParaRPr>
          </a:p>
        </p:txBody>
      </p:sp>
      <p:sp>
        <p:nvSpPr>
          <p:cNvPr id="65" name="object 65"/>
          <p:cNvSpPr txBox="1"/>
          <p:nvPr/>
        </p:nvSpPr>
        <p:spPr>
          <a:xfrm>
            <a:off x="5166151" y="5864527"/>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211</a:t>
            </a:r>
            <a:endParaRPr sz="1800">
              <a:latin typeface="Lucida Bright"/>
              <a:cs typeface="Lucida Bright"/>
            </a:endParaRPr>
          </a:p>
        </p:txBody>
      </p:sp>
      <p:graphicFrame>
        <p:nvGraphicFramePr>
          <p:cNvPr id="66" name="Table 65">
            <a:extLst>
              <a:ext uri="{FF2B5EF4-FFF2-40B4-BE49-F238E27FC236}">
                <a16:creationId xmlns:a16="http://schemas.microsoft.com/office/drawing/2014/main" id="{F9597625-AD90-2CE5-2147-FCAB824D977B}"/>
              </a:ext>
            </a:extLst>
          </p:cNvPr>
          <p:cNvGraphicFramePr>
            <a:graphicFrameLocks noGrp="1"/>
          </p:cNvGraphicFramePr>
          <p:nvPr/>
        </p:nvGraphicFramePr>
        <p:xfrm>
          <a:off x="1074738" y="1838325"/>
          <a:ext cx="8058783" cy="200660"/>
        </p:xfrm>
        <a:graphic>
          <a:graphicData uri="http://schemas.openxmlformats.org/drawingml/2006/table">
            <a:tbl>
              <a:tblPr firstRow="1" bandRow="1">
                <a:tableStyleId>{2D5ABB26-0587-4C30-8999-92F81FD0307C}</a:tableStyleId>
              </a:tblPr>
              <a:tblGrid>
                <a:gridCol w="1184275">
                  <a:extLst>
                    <a:ext uri="{9D8B030D-6E8A-4147-A177-3AD203B41FA5}">
                      <a16:colId xmlns:a16="http://schemas.microsoft.com/office/drawing/2014/main" val="37602390"/>
                    </a:ext>
                  </a:extLst>
                </a:gridCol>
                <a:gridCol w="1089025">
                  <a:extLst>
                    <a:ext uri="{9D8B030D-6E8A-4147-A177-3AD203B41FA5}">
                      <a16:colId xmlns:a16="http://schemas.microsoft.com/office/drawing/2014/main" val="97763126"/>
                    </a:ext>
                  </a:extLst>
                </a:gridCol>
                <a:gridCol w="1188085">
                  <a:extLst>
                    <a:ext uri="{9D8B030D-6E8A-4147-A177-3AD203B41FA5}">
                      <a16:colId xmlns:a16="http://schemas.microsoft.com/office/drawing/2014/main" val="2376817338"/>
                    </a:ext>
                  </a:extLst>
                </a:gridCol>
                <a:gridCol w="1144905">
                  <a:extLst>
                    <a:ext uri="{9D8B030D-6E8A-4147-A177-3AD203B41FA5}">
                      <a16:colId xmlns:a16="http://schemas.microsoft.com/office/drawing/2014/main" val="3271380044"/>
                    </a:ext>
                  </a:extLst>
                </a:gridCol>
                <a:gridCol w="1196339">
                  <a:extLst>
                    <a:ext uri="{9D8B030D-6E8A-4147-A177-3AD203B41FA5}">
                      <a16:colId xmlns:a16="http://schemas.microsoft.com/office/drawing/2014/main" val="1992536604"/>
                    </a:ext>
                  </a:extLst>
                </a:gridCol>
                <a:gridCol w="1028700">
                  <a:extLst>
                    <a:ext uri="{9D8B030D-6E8A-4147-A177-3AD203B41FA5}">
                      <a16:colId xmlns:a16="http://schemas.microsoft.com/office/drawing/2014/main" val="1805499512"/>
                    </a:ext>
                  </a:extLst>
                </a:gridCol>
                <a:gridCol w="1227454">
                  <a:extLst>
                    <a:ext uri="{9D8B030D-6E8A-4147-A177-3AD203B41FA5}">
                      <a16:colId xmlns:a16="http://schemas.microsoft.com/office/drawing/2014/main" val="2403260817"/>
                    </a:ext>
                  </a:extLst>
                </a:gridCol>
              </a:tblGrid>
              <a:tr h="200660">
                <a:tc>
                  <a:txBody>
                    <a:bodyPr/>
                    <a:lstStyle/>
                    <a:p>
                      <a:pPr marL="149225">
                        <a:lnSpc>
                          <a:spcPts val="1465"/>
                        </a:lnSpc>
                        <a:spcBef>
                          <a:spcPts val="20"/>
                        </a:spcBef>
                      </a:pPr>
                      <a:r>
                        <a:rPr sz="850" dirty="0">
                          <a:latin typeface="Lucida Bright"/>
                          <a:cs typeface="Lucida Bright"/>
                        </a:rPr>
                        <a:t>Sun</a:t>
                      </a:r>
                      <a:r>
                        <a:rPr sz="850" spc="20"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ןושאר</a:t>
                      </a:r>
                      <a:r>
                        <a:rPr sz="1250" spc="6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3810" algn="ctr">
                        <a:lnSpc>
                          <a:spcPts val="1465"/>
                        </a:lnSpc>
                        <a:spcBef>
                          <a:spcPts val="20"/>
                        </a:spcBef>
                      </a:pPr>
                      <a:r>
                        <a:rPr sz="850" dirty="0">
                          <a:latin typeface="Lucida Bright"/>
                          <a:cs typeface="Lucida Bright"/>
                        </a:rPr>
                        <a:t>Mon</a:t>
                      </a:r>
                      <a:r>
                        <a:rPr sz="850" spc="40" dirty="0">
                          <a:latin typeface="Lucida Bright"/>
                          <a:cs typeface="Lucida Bright"/>
                        </a:rPr>
                        <a:t> </a:t>
                      </a:r>
                      <a:r>
                        <a:rPr sz="950" dirty="0">
                          <a:latin typeface="Lucida Bright"/>
                          <a:cs typeface="Lucida Bright"/>
                        </a:rPr>
                        <a:t>-</a:t>
                      </a:r>
                      <a:r>
                        <a:rPr sz="950" spc="-25" dirty="0">
                          <a:latin typeface="Lucida Bright"/>
                          <a:cs typeface="Lucida Bright"/>
                        </a:rPr>
                        <a:t> </a:t>
                      </a:r>
                      <a:r>
                        <a:rPr sz="1250" dirty="0">
                          <a:latin typeface="Times New Roman"/>
                          <a:cs typeface="Times New Roman"/>
                        </a:rPr>
                        <a:t>ינש</a:t>
                      </a:r>
                      <a:r>
                        <a:rPr sz="1250" spc="6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170180">
                        <a:lnSpc>
                          <a:spcPts val="1465"/>
                        </a:lnSpc>
                        <a:spcBef>
                          <a:spcPts val="20"/>
                        </a:spcBef>
                      </a:pPr>
                      <a:r>
                        <a:rPr sz="850" dirty="0">
                          <a:latin typeface="Lucida Bright"/>
                          <a:cs typeface="Lucida Bright"/>
                        </a:rPr>
                        <a:t>Tue</a:t>
                      </a:r>
                      <a:r>
                        <a:rPr sz="850" spc="45"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ישילש</a:t>
                      </a:r>
                      <a:r>
                        <a:rPr sz="1250" spc="6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algn="ctr">
                        <a:lnSpc>
                          <a:spcPts val="1465"/>
                        </a:lnSpc>
                        <a:spcBef>
                          <a:spcPts val="20"/>
                        </a:spcBef>
                      </a:pPr>
                      <a:r>
                        <a:rPr sz="850" dirty="0">
                          <a:latin typeface="Lucida Bright"/>
                          <a:cs typeface="Lucida Bright"/>
                        </a:rPr>
                        <a:t>Wed</a:t>
                      </a:r>
                      <a:r>
                        <a:rPr sz="850" spc="45" dirty="0">
                          <a:latin typeface="Lucida Bright"/>
                          <a:cs typeface="Lucida Bright"/>
                        </a:rPr>
                        <a:t> </a:t>
                      </a:r>
                      <a:r>
                        <a:rPr sz="950" dirty="0">
                          <a:latin typeface="Lucida Bright"/>
                          <a:cs typeface="Lucida Bright"/>
                        </a:rPr>
                        <a:t>-</a:t>
                      </a:r>
                      <a:r>
                        <a:rPr sz="950" spc="-15" dirty="0">
                          <a:latin typeface="Lucida Bright"/>
                          <a:cs typeface="Lucida Bright"/>
                        </a:rPr>
                        <a:t> </a:t>
                      </a:r>
                      <a:r>
                        <a:rPr sz="1250" dirty="0">
                          <a:latin typeface="Times New Roman"/>
                          <a:cs typeface="Times New Roman"/>
                        </a:rPr>
                        <a:t>יעיבר</a:t>
                      </a:r>
                      <a:r>
                        <a:rPr sz="1250" spc="7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R="32384" algn="ctr">
                        <a:lnSpc>
                          <a:spcPts val="1465"/>
                        </a:lnSpc>
                        <a:spcBef>
                          <a:spcPts val="20"/>
                        </a:spcBef>
                      </a:pPr>
                      <a:r>
                        <a:rPr sz="850" dirty="0">
                          <a:latin typeface="Lucida Bright"/>
                          <a:cs typeface="Lucida Bright"/>
                        </a:rPr>
                        <a:t>Thu</a:t>
                      </a:r>
                      <a:r>
                        <a:rPr sz="850" spc="45"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ישימח</a:t>
                      </a:r>
                      <a:r>
                        <a:rPr sz="1250" spc="6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37465" algn="ctr">
                        <a:lnSpc>
                          <a:spcPts val="1465"/>
                        </a:lnSpc>
                        <a:spcBef>
                          <a:spcPts val="20"/>
                        </a:spcBef>
                      </a:pPr>
                      <a:r>
                        <a:rPr sz="850" dirty="0">
                          <a:latin typeface="Lucida Bright"/>
                          <a:cs typeface="Lucida Bright"/>
                        </a:rPr>
                        <a:t>Fri</a:t>
                      </a:r>
                      <a:r>
                        <a:rPr sz="850" spc="40" dirty="0">
                          <a:latin typeface="Lucida Bright"/>
                          <a:cs typeface="Lucida Bright"/>
                        </a:rPr>
                        <a:t> </a:t>
                      </a:r>
                      <a:r>
                        <a:rPr sz="950" dirty="0">
                          <a:latin typeface="Lucida Bright"/>
                          <a:cs typeface="Lucida Bright"/>
                        </a:rPr>
                        <a:t>-</a:t>
                      </a:r>
                      <a:r>
                        <a:rPr sz="950" spc="-30" dirty="0">
                          <a:latin typeface="Lucida Bright"/>
                          <a:cs typeface="Lucida Bright"/>
                        </a:rPr>
                        <a:t> </a:t>
                      </a:r>
                      <a:r>
                        <a:rPr sz="1250" dirty="0">
                          <a:latin typeface="Times New Roman"/>
                          <a:cs typeface="Times New Roman"/>
                        </a:rPr>
                        <a:t>ישש</a:t>
                      </a:r>
                      <a:r>
                        <a:rPr sz="1250" spc="5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82550" algn="ctr">
                        <a:lnSpc>
                          <a:spcPts val="1460"/>
                        </a:lnSpc>
                        <a:spcBef>
                          <a:spcPts val="25"/>
                        </a:spcBef>
                      </a:pPr>
                      <a:r>
                        <a:rPr sz="850" dirty="0">
                          <a:latin typeface="Lucida Bright"/>
                          <a:cs typeface="Lucida Bright"/>
                        </a:rPr>
                        <a:t>Shabbat</a:t>
                      </a:r>
                      <a:r>
                        <a:rPr sz="850" spc="20" dirty="0">
                          <a:latin typeface="Lucida Bright"/>
                          <a:cs typeface="Lucida Bright"/>
                        </a:rPr>
                        <a:t> </a:t>
                      </a:r>
                      <a:r>
                        <a:rPr sz="950" dirty="0">
                          <a:latin typeface="Lucida Bright"/>
                          <a:cs typeface="Lucida Bright"/>
                        </a:rPr>
                        <a:t>-</a:t>
                      </a:r>
                      <a:r>
                        <a:rPr sz="950" spc="-15" dirty="0">
                          <a:latin typeface="Lucida Bright"/>
                          <a:cs typeface="Lucida Bright"/>
                        </a:rPr>
                        <a:t> </a:t>
                      </a:r>
                      <a:r>
                        <a:rPr sz="1250" b="1" dirty="0">
                          <a:latin typeface="Times New Roman"/>
                          <a:cs typeface="Times New Roman"/>
                        </a:rPr>
                        <a:t>תבש</a:t>
                      </a:r>
                      <a:r>
                        <a:rPr sz="1250" b="1" spc="65" dirty="0">
                          <a:latin typeface="Times New Roman"/>
                          <a:cs typeface="Times New Roman"/>
                        </a:rPr>
                        <a:t> </a:t>
                      </a:r>
                      <a:r>
                        <a:rPr sz="1250" b="1" spc="-25" dirty="0">
                          <a:latin typeface="Times New Roman"/>
                          <a:cs typeface="Times New Roman"/>
                        </a:rPr>
                        <a:t>םוי</a:t>
                      </a:r>
                      <a:endParaRPr sz="1250" dirty="0">
                        <a:latin typeface="Times New Roman"/>
                        <a:cs typeface="Times New Roman"/>
                      </a:endParaRPr>
                    </a:p>
                  </a:txBody>
                  <a:tcPr marL="0" marR="0" marT="3175" marB="0">
                    <a:lnT w="12700">
                      <a:solidFill>
                        <a:srgbClr val="FFFFFF"/>
                      </a:solidFill>
                      <a:prstDash val="solid"/>
                    </a:lnT>
                    <a:lnB w="38100">
                      <a:solidFill>
                        <a:srgbClr val="305496"/>
                      </a:solidFill>
                      <a:prstDash val="solid"/>
                    </a:lnB>
                  </a:tcPr>
                </a:tc>
                <a:extLst>
                  <a:ext uri="{0D108BD9-81ED-4DB2-BD59-A6C34878D82A}">
                    <a16:rowId xmlns:a16="http://schemas.microsoft.com/office/drawing/2014/main" val="414559448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13282" y="6335267"/>
            <a:ext cx="2209165" cy="144145"/>
          </a:xfrm>
          <a:custGeom>
            <a:avLst/>
            <a:gdLst/>
            <a:ahLst/>
            <a:cxnLst/>
            <a:rect l="l" t="t" r="r" b="b"/>
            <a:pathLst>
              <a:path w="2209165" h="144145">
                <a:moveTo>
                  <a:pt x="2209038" y="144017"/>
                </a:moveTo>
                <a:lnTo>
                  <a:pt x="2209038" y="0"/>
                </a:lnTo>
                <a:lnTo>
                  <a:pt x="0" y="0"/>
                </a:lnTo>
                <a:lnTo>
                  <a:pt x="0" y="144017"/>
                </a:lnTo>
                <a:lnTo>
                  <a:pt x="2209038" y="144017"/>
                </a:lnTo>
                <a:close/>
              </a:path>
            </a:pathLst>
          </a:custGeom>
          <a:solidFill>
            <a:srgbClr val="FFFF00"/>
          </a:solidFill>
        </p:spPr>
        <p:txBody>
          <a:bodyPr wrap="square" lIns="0" tIns="0" rIns="0" bIns="0" rtlCol="0"/>
          <a:lstStyle/>
          <a:p>
            <a:endParaRPr/>
          </a:p>
        </p:txBody>
      </p:sp>
      <p:graphicFrame>
        <p:nvGraphicFramePr>
          <p:cNvPr id="3" name="object 3"/>
          <p:cNvGraphicFramePr>
            <a:graphicFrameLocks noGrp="1"/>
          </p:cNvGraphicFramePr>
          <p:nvPr/>
        </p:nvGraphicFramePr>
        <p:xfrm>
          <a:off x="1113282" y="1838705"/>
          <a:ext cx="7730488" cy="354965"/>
        </p:xfrm>
        <a:graphic>
          <a:graphicData uri="http://schemas.openxmlformats.org/drawingml/2006/table">
            <a:tbl>
              <a:tblPr firstRow="1" bandRow="1">
                <a:tableStyleId>{2D5ABB26-0587-4C30-8999-92F81FD0307C}</a:tableStyleId>
              </a:tblPr>
              <a:tblGrid>
                <a:gridCol w="1134745">
                  <a:extLst>
                    <a:ext uri="{9D8B030D-6E8A-4147-A177-3AD203B41FA5}">
                      <a16:colId xmlns:a16="http://schemas.microsoft.com/office/drawing/2014/main" val="20000"/>
                    </a:ext>
                  </a:extLst>
                </a:gridCol>
                <a:gridCol w="1044575">
                  <a:extLst>
                    <a:ext uri="{9D8B030D-6E8A-4147-A177-3AD203B41FA5}">
                      <a16:colId xmlns:a16="http://schemas.microsoft.com/office/drawing/2014/main" val="20001"/>
                    </a:ext>
                  </a:extLst>
                </a:gridCol>
                <a:gridCol w="1139190">
                  <a:extLst>
                    <a:ext uri="{9D8B030D-6E8A-4147-A177-3AD203B41FA5}">
                      <a16:colId xmlns:a16="http://schemas.microsoft.com/office/drawing/2014/main" val="20002"/>
                    </a:ext>
                  </a:extLst>
                </a:gridCol>
                <a:gridCol w="1097914">
                  <a:extLst>
                    <a:ext uri="{9D8B030D-6E8A-4147-A177-3AD203B41FA5}">
                      <a16:colId xmlns:a16="http://schemas.microsoft.com/office/drawing/2014/main" val="20003"/>
                    </a:ext>
                  </a:extLst>
                </a:gridCol>
                <a:gridCol w="1148714">
                  <a:extLst>
                    <a:ext uri="{9D8B030D-6E8A-4147-A177-3AD203B41FA5}">
                      <a16:colId xmlns:a16="http://schemas.microsoft.com/office/drawing/2014/main" val="20004"/>
                    </a:ext>
                  </a:extLst>
                </a:gridCol>
                <a:gridCol w="986155">
                  <a:extLst>
                    <a:ext uri="{9D8B030D-6E8A-4147-A177-3AD203B41FA5}">
                      <a16:colId xmlns:a16="http://schemas.microsoft.com/office/drawing/2014/main" val="20005"/>
                    </a:ext>
                  </a:extLst>
                </a:gridCol>
                <a:gridCol w="1179195">
                  <a:extLst>
                    <a:ext uri="{9D8B030D-6E8A-4147-A177-3AD203B41FA5}">
                      <a16:colId xmlns:a16="http://schemas.microsoft.com/office/drawing/2014/main" val="20006"/>
                    </a:ext>
                  </a:extLst>
                </a:gridCol>
              </a:tblGrid>
              <a:tr h="191135">
                <a:tc>
                  <a:txBody>
                    <a:bodyPr/>
                    <a:lstStyle/>
                    <a:p>
                      <a:pPr marR="16510" algn="ctr">
                        <a:lnSpc>
                          <a:spcPts val="1390"/>
                        </a:lnSpc>
                        <a:spcBef>
                          <a:spcPts val="15"/>
                        </a:spcBef>
                      </a:pPr>
                      <a:r>
                        <a:rPr sz="800" dirty="0">
                          <a:latin typeface="Lucida Bright"/>
                          <a:cs typeface="Lucida Bright"/>
                        </a:rPr>
                        <a:t>Sun</a:t>
                      </a:r>
                      <a:r>
                        <a:rPr sz="800" spc="30"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ןושאר</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810" algn="ctr">
                        <a:lnSpc>
                          <a:spcPts val="1390"/>
                        </a:lnSpc>
                        <a:spcBef>
                          <a:spcPts val="15"/>
                        </a:spcBef>
                      </a:pPr>
                      <a:r>
                        <a:rPr sz="800" dirty="0">
                          <a:latin typeface="Lucida Bright"/>
                          <a:cs typeface="Lucida Bright"/>
                        </a:rPr>
                        <a:t>Mon</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ינש</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27940" algn="ctr">
                        <a:lnSpc>
                          <a:spcPts val="1390"/>
                        </a:lnSpc>
                        <a:spcBef>
                          <a:spcPts val="15"/>
                        </a:spcBef>
                      </a:pPr>
                      <a:r>
                        <a:rPr sz="800" dirty="0">
                          <a:latin typeface="Lucida Bright"/>
                          <a:cs typeface="Lucida Bright"/>
                        </a:rPr>
                        <a:t>Tue</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ישילש</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algn="ctr">
                        <a:lnSpc>
                          <a:spcPts val="1390"/>
                        </a:lnSpc>
                        <a:spcBef>
                          <a:spcPts val="15"/>
                        </a:spcBef>
                      </a:pPr>
                      <a:r>
                        <a:rPr sz="800" dirty="0">
                          <a:latin typeface="Lucida Bright"/>
                          <a:cs typeface="Lucida Bright"/>
                        </a:rPr>
                        <a:t>Wed</a:t>
                      </a:r>
                      <a:r>
                        <a:rPr sz="800" spc="55" dirty="0">
                          <a:latin typeface="Lucida Bright"/>
                          <a:cs typeface="Lucida Bright"/>
                        </a:rPr>
                        <a:t> </a:t>
                      </a:r>
                      <a:r>
                        <a:rPr sz="900" dirty="0">
                          <a:latin typeface="Lucida Bright"/>
                          <a:cs typeface="Lucida Bright"/>
                        </a:rPr>
                        <a:t>-</a:t>
                      </a:r>
                      <a:r>
                        <a:rPr sz="900" spc="-10" dirty="0">
                          <a:latin typeface="Lucida Bright"/>
                          <a:cs typeface="Lucida Bright"/>
                        </a:rPr>
                        <a:t> </a:t>
                      </a:r>
                      <a:r>
                        <a:rPr sz="1200" dirty="0">
                          <a:latin typeface="Times New Roman"/>
                          <a:cs typeface="Times New Roman"/>
                        </a:rPr>
                        <a:t>יעיבר</a:t>
                      </a:r>
                      <a:r>
                        <a:rPr sz="1200" spc="6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R="30480" algn="ctr">
                        <a:lnSpc>
                          <a:spcPts val="1390"/>
                        </a:lnSpc>
                        <a:spcBef>
                          <a:spcPts val="15"/>
                        </a:spcBef>
                      </a:pPr>
                      <a:r>
                        <a:rPr sz="800" dirty="0">
                          <a:latin typeface="Lucida Bright"/>
                          <a:cs typeface="Lucida Bright"/>
                        </a:rPr>
                        <a:t>Thu</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ישימח</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5560" algn="ctr">
                        <a:lnSpc>
                          <a:spcPts val="1390"/>
                        </a:lnSpc>
                        <a:spcBef>
                          <a:spcPts val="15"/>
                        </a:spcBef>
                      </a:pPr>
                      <a:r>
                        <a:rPr sz="800" dirty="0">
                          <a:latin typeface="Lucida Bright"/>
                          <a:cs typeface="Lucida Bright"/>
                        </a:rPr>
                        <a:t>Fri</a:t>
                      </a:r>
                      <a:r>
                        <a:rPr sz="800" spc="40" dirty="0">
                          <a:latin typeface="Lucida Bright"/>
                          <a:cs typeface="Lucida Bright"/>
                        </a:rPr>
                        <a:t> </a:t>
                      </a:r>
                      <a:r>
                        <a:rPr sz="900" dirty="0">
                          <a:latin typeface="Lucida Bright"/>
                          <a:cs typeface="Lucida Bright"/>
                        </a:rPr>
                        <a:t>-</a:t>
                      </a:r>
                      <a:r>
                        <a:rPr sz="900" spc="-20" dirty="0">
                          <a:latin typeface="Lucida Bright"/>
                          <a:cs typeface="Lucida Bright"/>
                        </a:rPr>
                        <a:t> </a:t>
                      </a:r>
                      <a:r>
                        <a:rPr sz="1200" dirty="0">
                          <a:latin typeface="Times New Roman"/>
                          <a:cs typeface="Times New Roman"/>
                        </a:rPr>
                        <a:t>ישש</a:t>
                      </a:r>
                      <a:r>
                        <a:rPr sz="1200" spc="5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37160">
                        <a:lnSpc>
                          <a:spcPts val="1390"/>
                        </a:lnSpc>
                        <a:spcBef>
                          <a:spcPts val="15"/>
                        </a:spcBef>
                      </a:pPr>
                      <a:r>
                        <a:rPr sz="800" dirty="0">
                          <a:latin typeface="Lucida Bright"/>
                          <a:cs typeface="Lucida Bright"/>
                        </a:rPr>
                        <a:t>Shabbat</a:t>
                      </a:r>
                      <a:r>
                        <a:rPr sz="800" spc="35" dirty="0">
                          <a:latin typeface="Lucida Bright"/>
                          <a:cs typeface="Lucida Bright"/>
                        </a:rPr>
                        <a:t> </a:t>
                      </a:r>
                      <a:r>
                        <a:rPr sz="900" dirty="0">
                          <a:latin typeface="Lucida Bright"/>
                          <a:cs typeface="Lucida Bright"/>
                        </a:rPr>
                        <a:t>- </a:t>
                      </a:r>
                      <a:r>
                        <a:rPr sz="1200" b="1" dirty="0">
                          <a:latin typeface="Times New Roman"/>
                          <a:cs typeface="Times New Roman"/>
                        </a:rPr>
                        <a:t>תבש</a:t>
                      </a:r>
                      <a:r>
                        <a:rPr sz="1200" b="1" spc="80" dirty="0">
                          <a:latin typeface="Times New Roman"/>
                          <a:cs typeface="Times New Roman"/>
                        </a:rPr>
                        <a:t> </a:t>
                      </a:r>
                      <a:r>
                        <a:rPr sz="1200" b="1"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extLst>
                  <a:ext uri="{0D108BD9-81ED-4DB2-BD59-A6C34878D82A}">
                    <a16:rowId xmlns:a16="http://schemas.microsoft.com/office/drawing/2014/main" val="10000"/>
                  </a:ext>
                </a:extLst>
              </a:tr>
              <a:tr h="163830">
                <a:tc>
                  <a:txBody>
                    <a:bodyPr/>
                    <a:lstStyle/>
                    <a:p>
                      <a:pPr marR="14604" algn="ctr">
                        <a:lnSpc>
                          <a:spcPts val="990"/>
                        </a:lnSpc>
                        <a:spcBef>
                          <a:spcPts val="195"/>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Oct</a:t>
                      </a:r>
                      <a:endParaRPr sz="900">
                        <a:latin typeface="Lucida Bright"/>
                        <a:cs typeface="Lucida Bright"/>
                      </a:endParaRPr>
                    </a:p>
                  </a:txBody>
                  <a:tcPr marL="0" marR="0" marT="24765" marB="0">
                    <a:lnT w="28575">
                      <a:solidFill>
                        <a:srgbClr val="305496"/>
                      </a:solidFill>
                      <a:prstDash val="solid"/>
                    </a:lnT>
                  </a:tcPr>
                </a:tc>
                <a:tc>
                  <a:txBody>
                    <a:bodyPr/>
                    <a:lstStyle/>
                    <a:p>
                      <a:pPr marL="5715" algn="ctr">
                        <a:lnSpc>
                          <a:spcPts val="990"/>
                        </a:lnSpc>
                        <a:spcBef>
                          <a:spcPts val="195"/>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Oct</a:t>
                      </a:r>
                      <a:endParaRPr sz="900">
                        <a:latin typeface="Lucida Bright"/>
                        <a:cs typeface="Lucida Bright"/>
                      </a:endParaRPr>
                    </a:p>
                  </a:txBody>
                  <a:tcPr marL="0" marR="0" marT="24765" marB="0">
                    <a:lnT w="28575">
                      <a:solidFill>
                        <a:srgbClr val="305496"/>
                      </a:solidFill>
                      <a:prstDash val="solid"/>
                    </a:lnT>
                  </a:tcPr>
                </a:tc>
                <a:tc>
                  <a:txBody>
                    <a:bodyPr/>
                    <a:lstStyle/>
                    <a:p>
                      <a:pPr marL="29845" algn="ctr">
                        <a:lnSpc>
                          <a:spcPts val="990"/>
                        </a:lnSpc>
                        <a:spcBef>
                          <a:spcPts val="195"/>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Oct</a:t>
                      </a:r>
                      <a:endParaRPr sz="900">
                        <a:latin typeface="Lucida Bright"/>
                        <a:cs typeface="Lucida Bright"/>
                      </a:endParaRPr>
                    </a:p>
                  </a:txBody>
                  <a:tcPr marL="0" marR="0" marT="24765" marB="0">
                    <a:lnT w="28575">
                      <a:solidFill>
                        <a:srgbClr val="305496"/>
                      </a:solidFill>
                      <a:prstDash val="solid"/>
                    </a:lnT>
                  </a:tcPr>
                </a:tc>
                <a:tc>
                  <a:txBody>
                    <a:bodyPr/>
                    <a:lstStyle/>
                    <a:p>
                      <a:pPr marL="1270" algn="ctr">
                        <a:lnSpc>
                          <a:spcPts val="99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Oct</a:t>
                      </a:r>
                      <a:endParaRPr sz="900">
                        <a:latin typeface="Lucida Bright"/>
                        <a:cs typeface="Lucida Bright"/>
                      </a:endParaRPr>
                    </a:p>
                  </a:txBody>
                  <a:tcPr marL="0" marR="0" marT="24765" marB="0">
                    <a:lnT w="28575">
                      <a:solidFill>
                        <a:srgbClr val="305496"/>
                      </a:solidFill>
                      <a:prstDash val="solid"/>
                    </a:lnT>
                  </a:tcPr>
                </a:tc>
                <a:tc>
                  <a:txBody>
                    <a:bodyPr/>
                    <a:lstStyle/>
                    <a:p>
                      <a:pPr marR="27940" algn="ctr">
                        <a:lnSpc>
                          <a:spcPts val="99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Oct</a:t>
                      </a:r>
                      <a:endParaRPr sz="900">
                        <a:latin typeface="Lucida Bright"/>
                        <a:cs typeface="Lucida Bright"/>
                      </a:endParaRPr>
                    </a:p>
                  </a:txBody>
                  <a:tcPr marL="0" marR="0" marT="24765" marB="0">
                    <a:lnT w="28575">
                      <a:solidFill>
                        <a:srgbClr val="305496"/>
                      </a:solidFill>
                      <a:prstDash val="solid"/>
                    </a:lnT>
                  </a:tcPr>
                </a:tc>
                <a:tc>
                  <a:txBody>
                    <a:bodyPr/>
                    <a:lstStyle/>
                    <a:p>
                      <a:pPr marL="97155" algn="ctr">
                        <a:lnSpc>
                          <a:spcPts val="994"/>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Oct</a:t>
                      </a:r>
                      <a:endParaRPr sz="900">
                        <a:latin typeface="Lucida Bright"/>
                        <a:cs typeface="Lucida Bright"/>
                      </a:endParaRPr>
                    </a:p>
                  </a:txBody>
                  <a:tcPr marL="0" marR="0" marT="24765" marB="0">
                    <a:lnT w="28575">
                      <a:solidFill>
                        <a:srgbClr val="305496"/>
                      </a:solidFill>
                      <a:prstDash val="solid"/>
                    </a:lnT>
                  </a:tcPr>
                </a:tc>
                <a:tc>
                  <a:txBody>
                    <a:bodyPr/>
                    <a:lstStyle/>
                    <a:p>
                      <a:pPr marL="487680">
                        <a:lnSpc>
                          <a:spcPts val="990"/>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Oct</a:t>
                      </a:r>
                      <a:endParaRPr sz="900">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1"/>
                  </a:ext>
                </a:extLst>
              </a:tr>
            </a:tbl>
          </a:graphicData>
        </a:graphic>
      </p:graphicFrame>
      <p:sp>
        <p:nvSpPr>
          <p:cNvPr id="4" name="object 4"/>
          <p:cNvSpPr txBox="1"/>
          <p:nvPr/>
        </p:nvSpPr>
        <p:spPr>
          <a:xfrm>
            <a:off x="8095454" y="2901950"/>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Oct</a:t>
            </a:r>
            <a:endParaRPr sz="900">
              <a:latin typeface="Lucida Bright"/>
              <a:cs typeface="Lucida Bright"/>
            </a:endParaRPr>
          </a:p>
        </p:txBody>
      </p:sp>
      <p:sp>
        <p:nvSpPr>
          <p:cNvPr id="5" name="object 5"/>
          <p:cNvSpPr txBox="1"/>
          <p:nvPr/>
        </p:nvSpPr>
        <p:spPr>
          <a:xfrm>
            <a:off x="1489298" y="2905054"/>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Oct</a:t>
            </a:r>
            <a:endParaRPr sz="900">
              <a:latin typeface="Lucida Bright"/>
              <a:cs typeface="Lucida Bright"/>
            </a:endParaRPr>
          </a:p>
        </p:txBody>
      </p:sp>
      <p:sp>
        <p:nvSpPr>
          <p:cNvPr id="6" name="object 6"/>
          <p:cNvSpPr txBox="1"/>
          <p:nvPr/>
        </p:nvSpPr>
        <p:spPr>
          <a:xfrm>
            <a:off x="1622000" y="3228142"/>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3</a:t>
            </a:r>
            <a:endParaRPr sz="1350">
              <a:latin typeface="Lucida Bright"/>
              <a:cs typeface="Lucida Bright"/>
            </a:endParaRPr>
          </a:p>
        </p:txBody>
      </p:sp>
      <p:sp>
        <p:nvSpPr>
          <p:cNvPr id="7" name="object 7"/>
          <p:cNvSpPr txBox="1"/>
          <p:nvPr/>
        </p:nvSpPr>
        <p:spPr>
          <a:xfrm>
            <a:off x="2582424" y="2905054"/>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Oct</a:t>
            </a:r>
            <a:endParaRPr sz="900">
              <a:latin typeface="Lucida Bright"/>
              <a:cs typeface="Lucida Bright"/>
            </a:endParaRPr>
          </a:p>
        </p:txBody>
      </p:sp>
      <p:sp>
        <p:nvSpPr>
          <p:cNvPr id="8" name="object 8"/>
          <p:cNvSpPr txBox="1"/>
          <p:nvPr/>
        </p:nvSpPr>
        <p:spPr>
          <a:xfrm>
            <a:off x="2715139" y="3228142"/>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4</a:t>
            </a:r>
            <a:endParaRPr sz="1350">
              <a:latin typeface="Lucida Bright"/>
              <a:cs typeface="Lucida Bright"/>
            </a:endParaRPr>
          </a:p>
        </p:txBody>
      </p:sp>
      <p:sp>
        <p:nvSpPr>
          <p:cNvPr id="9" name="object 9"/>
          <p:cNvSpPr txBox="1"/>
          <p:nvPr/>
        </p:nvSpPr>
        <p:spPr>
          <a:xfrm>
            <a:off x="3766991" y="2953786"/>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Oct</a:t>
            </a:r>
            <a:endParaRPr sz="900">
              <a:latin typeface="Lucida Bright"/>
              <a:cs typeface="Lucida Bright"/>
            </a:endParaRPr>
          </a:p>
        </p:txBody>
      </p:sp>
      <p:sp>
        <p:nvSpPr>
          <p:cNvPr id="10" name="object 10"/>
          <p:cNvSpPr txBox="1"/>
          <p:nvPr/>
        </p:nvSpPr>
        <p:spPr>
          <a:xfrm>
            <a:off x="3899706" y="3276874"/>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5</a:t>
            </a:r>
            <a:endParaRPr sz="1350">
              <a:latin typeface="Lucida Bright"/>
              <a:cs typeface="Lucida Bright"/>
            </a:endParaRPr>
          </a:p>
        </p:txBody>
      </p:sp>
      <p:sp>
        <p:nvSpPr>
          <p:cNvPr id="11" name="object 11"/>
          <p:cNvSpPr txBox="1"/>
          <p:nvPr/>
        </p:nvSpPr>
        <p:spPr>
          <a:xfrm>
            <a:off x="4793620" y="2905054"/>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Oct</a:t>
            </a:r>
            <a:endParaRPr sz="900">
              <a:latin typeface="Lucida Bright"/>
              <a:cs typeface="Lucida Bright"/>
            </a:endParaRPr>
          </a:p>
        </p:txBody>
      </p:sp>
      <p:sp>
        <p:nvSpPr>
          <p:cNvPr id="12" name="object 12"/>
          <p:cNvSpPr txBox="1"/>
          <p:nvPr/>
        </p:nvSpPr>
        <p:spPr>
          <a:xfrm>
            <a:off x="4926334" y="3228142"/>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6</a:t>
            </a:r>
            <a:endParaRPr sz="1350">
              <a:latin typeface="Lucida Bright"/>
              <a:cs typeface="Lucida Bright"/>
            </a:endParaRPr>
          </a:p>
        </p:txBody>
      </p:sp>
      <p:sp>
        <p:nvSpPr>
          <p:cNvPr id="13" name="object 13"/>
          <p:cNvSpPr txBox="1"/>
          <p:nvPr/>
        </p:nvSpPr>
        <p:spPr>
          <a:xfrm>
            <a:off x="5966717" y="2905054"/>
            <a:ext cx="203200" cy="164465"/>
          </a:xfrm>
          <a:prstGeom prst="rect">
            <a:avLst/>
          </a:prstGeom>
        </p:spPr>
        <p:txBody>
          <a:bodyPr vert="horz" wrap="square" lIns="0" tIns="13970" rIns="0" bIns="0" rtlCol="0">
            <a:spAutoFit/>
          </a:bodyPr>
          <a:lstStyle/>
          <a:p>
            <a:pPr marL="12700">
              <a:lnSpc>
                <a:spcPct val="100000"/>
              </a:lnSpc>
              <a:spcBef>
                <a:spcPts val="110"/>
              </a:spcBef>
            </a:pPr>
            <a:r>
              <a:rPr sz="900" spc="-25" dirty="0">
                <a:solidFill>
                  <a:srgbClr val="A9D08F"/>
                </a:solidFill>
                <a:latin typeface="Lucida Bright"/>
                <a:cs typeface="Lucida Bright"/>
              </a:rPr>
              <a:t>26-</a:t>
            </a:r>
            <a:endParaRPr sz="900">
              <a:latin typeface="Lucida Bright"/>
              <a:cs typeface="Lucida Bright"/>
            </a:endParaRPr>
          </a:p>
        </p:txBody>
      </p:sp>
      <p:sp>
        <p:nvSpPr>
          <p:cNvPr id="14" name="object 14"/>
          <p:cNvSpPr txBox="1"/>
          <p:nvPr/>
        </p:nvSpPr>
        <p:spPr>
          <a:xfrm>
            <a:off x="6020273" y="3228142"/>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7</a:t>
            </a:r>
            <a:endParaRPr sz="1350">
              <a:latin typeface="Lucida Bright"/>
              <a:cs typeface="Lucida Bright"/>
            </a:endParaRPr>
          </a:p>
        </p:txBody>
      </p:sp>
      <p:sp>
        <p:nvSpPr>
          <p:cNvPr id="15" name="object 15"/>
          <p:cNvSpPr txBox="1"/>
          <p:nvPr/>
        </p:nvSpPr>
        <p:spPr>
          <a:xfrm>
            <a:off x="6996508" y="2905054"/>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Oct</a:t>
            </a:r>
            <a:endParaRPr sz="900">
              <a:latin typeface="Lucida Bright"/>
              <a:cs typeface="Lucida Bright"/>
            </a:endParaRPr>
          </a:p>
        </p:txBody>
      </p:sp>
      <p:sp>
        <p:nvSpPr>
          <p:cNvPr id="16" name="object 16"/>
          <p:cNvSpPr txBox="1"/>
          <p:nvPr/>
        </p:nvSpPr>
        <p:spPr>
          <a:xfrm>
            <a:off x="7129211" y="3228142"/>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8</a:t>
            </a:r>
            <a:endParaRPr sz="1350">
              <a:latin typeface="Lucida Bright"/>
              <a:cs typeface="Lucida Bright"/>
            </a:endParaRPr>
          </a:p>
        </p:txBody>
      </p:sp>
      <p:sp>
        <p:nvSpPr>
          <p:cNvPr id="17" name="object 17"/>
          <p:cNvSpPr txBox="1"/>
          <p:nvPr/>
        </p:nvSpPr>
        <p:spPr>
          <a:xfrm>
            <a:off x="8030971" y="3225038"/>
            <a:ext cx="527050" cy="530225"/>
          </a:xfrm>
          <a:prstGeom prst="rect">
            <a:avLst/>
          </a:prstGeom>
        </p:spPr>
        <p:txBody>
          <a:bodyPr vert="horz" wrap="square" lIns="0" tIns="14604" rIns="0" bIns="0" rtlCol="0">
            <a:spAutoFit/>
          </a:bodyPr>
          <a:lstStyle/>
          <a:p>
            <a:pPr marL="635" algn="ctr">
              <a:lnSpc>
                <a:spcPct val="100000"/>
              </a:lnSpc>
              <a:spcBef>
                <a:spcPts val="114"/>
              </a:spcBef>
            </a:pPr>
            <a:r>
              <a:rPr sz="1350" spc="5" dirty="0">
                <a:solidFill>
                  <a:srgbClr val="C00000"/>
                </a:solidFill>
                <a:latin typeface="Lucida Bright"/>
                <a:cs typeface="Lucida Bright"/>
              </a:rPr>
              <a:t>9</a:t>
            </a:r>
            <a:endParaRPr sz="1350">
              <a:latin typeface="Lucida Bright"/>
              <a:cs typeface="Lucida Bright"/>
            </a:endParaRPr>
          </a:p>
          <a:p>
            <a:pPr algn="ctr">
              <a:lnSpc>
                <a:spcPct val="100000"/>
              </a:lnSpc>
              <a:spcBef>
                <a:spcPts val="137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32</a:t>
            </a:r>
            <a:endParaRPr sz="800">
              <a:latin typeface="Lucida Bright"/>
              <a:cs typeface="Lucida Bright"/>
            </a:endParaRPr>
          </a:p>
        </p:txBody>
      </p:sp>
      <p:sp>
        <p:nvSpPr>
          <p:cNvPr id="18" name="object 18"/>
          <p:cNvSpPr txBox="1"/>
          <p:nvPr/>
        </p:nvSpPr>
        <p:spPr>
          <a:xfrm>
            <a:off x="1470913" y="3763010"/>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29-</a:t>
            </a:r>
            <a:r>
              <a:rPr sz="900" spc="-25" dirty="0">
                <a:solidFill>
                  <a:srgbClr val="A9D08F"/>
                </a:solidFill>
                <a:latin typeface="Lucida Bright"/>
                <a:cs typeface="Lucida Bright"/>
              </a:rPr>
              <a:t>Oct</a:t>
            </a:r>
            <a:endParaRPr sz="900">
              <a:latin typeface="Lucida Bright"/>
              <a:cs typeface="Lucida Bright"/>
            </a:endParaRPr>
          </a:p>
        </p:txBody>
      </p:sp>
      <p:sp>
        <p:nvSpPr>
          <p:cNvPr id="19" name="object 19"/>
          <p:cNvSpPr txBox="1"/>
          <p:nvPr/>
        </p:nvSpPr>
        <p:spPr>
          <a:xfrm>
            <a:off x="2574804" y="3763010"/>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Oct</a:t>
            </a:r>
            <a:endParaRPr sz="900">
              <a:latin typeface="Lucida Bright"/>
              <a:cs typeface="Lucida Bright"/>
            </a:endParaRPr>
          </a:p>
        </p:txBody>
      </p:sp>
      <p:sp>
        <p:nvSpPr>
          <p:cNvPr id="20" name="object 20"/>
          <p:cNvSpPr txBox="1"/>
          <p:nvPr/>
        </p:nvSpPr>
        <p:spPr>
          <a:xfrm>
            <a:off x="3678694" y="3763010"/>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31-</a:t>
            </a:r>
            <a:r>
              <a:rPr sz="900" spc="-25" dirty="0">
                <a:solidFill>
                  <a:srgbClr val="A9D08F"/>
                </a:solidFill>
                <a:latin typeface="Lucida Bright"/>
                <a:cs typeface="Lucida Bright"/>
              </a:rPr>
              <a:t>Oct</a:t>
            </a:r>
            <a:endParaRPr sz="900">
              <a:latin typeface="Lucida Bright"/>
              <a:cs typeface="Lucida Bright"/>
            </a:endParaRPr>
          </a:p>
        </p:txBody>
      </p:sp>
      <p:sp>
        <p:nvSpPr>
          <p:cNvPr id="21" name="object 21"/>
          <p:cNvSpPr txBox="1"/>
          <p:nvPr/>
        </p:nvSpPr>
        <p:spPr>
          <a:xfrm>
            <a:off x="4806298" y="376301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Nov</a:t>
            </a:r>
            <a:endParaRPr sz="900">
              <a:latin typeface="Lucida Bright"/>
              <a:cs typeface="Lucida Bright"/>
            </a:endParaRPr>
          </a:p>
        </p:txBody>
      </p:sp>
      <p:sp>
        <p:nvSpPr>
          <p:cNvPr id="22" name="object 22"/>
          <p:cNvSpPr txBox="1"/>
          <p:nvPr/>
        </p:nvSpPr>
        <p:spPr>
          <a:xfrm>
            <a:off x="5910304" y="376301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Nov</a:t>
            </a:r>
            <a:endParaRPr sz="900">
              <a:latin typeface="Lucida Bright"/>
              <a:cs typeface="Lucida Bright"/>
            </a:endParaRPr>
          </a:p>
        </p:txBody>
      </p:sp>
      <p:sp>
        <p:nvSpPr>
          <p:cNvPr id="23" name="object 23"/>
          <p:cNvSpPr txBox="1"/>
          <p:nvPr/>
        </p:nvSpPr>
        <p:spPr>
          <a:xfrm>
            <a:off x="7014773" y="376301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Nov</a:t>
            </a:r>
            <a:endParaRPr sz="900">
              <a:latin typeface="Lucida Bright"/>
              <a:cs typeface="Lucida Bright"/>
            </a:endParaRPr>
          </a:p>
        </p:txBody>
      </p:sp>
      <p:sp>
        <p:nvSpPr>
          <p:cNvPr id="24" name="object 24"/>
          <p:cNvSpPr txBox="1"/>
          <p:nvPr/>
        </p:nvSpPr>
        <p:spPr>
          <a:xfrm>
            <a:off x="8118779" y="376301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4-</a:t>
            </a:r>
            <a:r>
              <a:rPr sz="900" spc="-25" dirty="0">
                <a:solidFill>
                  <a:srgbClr val="A9D08F"/>
                </a:solidFill>
                <a:latin typeface="Lucida Bright"/>
                <a:cs typeface="Lucida Bright"/>
              </a:rPr>
              <a:t>Nov</a:t>
            </a:r>
            <a:endParaRPr sz="900">
              <a:latin typeface="Lucida Bright"/>
              <a:cs typeface="Lucida Bright"/>
            </a:endParaRPr>
          </a:p>
        </p:txBody>
      </p:sp>
      <p:graphicFrame>
        <p:nvGraphicFramePr>
          <p:cNvPr id="25" name="object 25"/>
          <p:cNvGraphicFramePr>
            <a:graphicFrameLocks noGrp="1"/>
          </p:cNvGraphicFramePr>
          <p:nvPr/>
        </p:nvGraphicFramePr>
        <p:xfrm>
          <a:off x="1297558" y="2293703"/>
          <a:ext cx="7835263" cy="610870"/>
        </p:xfrm>
        <a:graphic>
          <a:graphicData uri="http://schemas.openxmlformats.org/drawingml/2006/table">
            <a:tbl>
              <a:tblPr firstRow="1" bandRow="1">
                <a:tableStyleId>{2D5ABB26-0587-4C30-8999-92F81FD0307C}</a:tableStyleId>
              </a:tblPr>
              <a:tblGrid>
                <a:gridCol w="906780">
                  <a:extLst>
                    <a:ext uri="{9D8B030D-6E8A-4147-A177-3AD203B41FA5}">
                      <a16:colId xmlns:a16="http://schemas.microsoft.com/office/drawing/2014/main" val="20000"/>
                    </a:ext>
                  </a:extLst>
                </a:gridCol>
                <a:gridCol w="1104265">
                  <a:extLst>
                    <a:ext uri="{9D8B030D-6E8A-4147-A177-3AD203B41FA5}">
                      <a16:colId xmlns:a16="http://schemas.microsoft.com/office/drawing/2014/main" val="20001"/>
                    </a:ext>
                  </a:extLst>
                </a:gridCol>
                <a:gridCol w="1102995">
                  <a:extLst>
                    <a:ext uri="{9D8B030D-6E8A-4147-A177-3AD203B41FA5}">
                      <a16:colId xmlns:a16="http://schemas.microsoft.com/office/drawing/2014/main" val="20002"/>
                    </a:ext>
                  </a:extLst>
                </a:gridCol>
                <a:gridCol w="1105534">
                  <a:extLst>
                    <a:ext uri="{9D8B030D-6E8A-4147-A177-3AD203B41FA5}">
                      <a16:colId xmlns:a16="http://schemas.microsoft.com/office/drawing/2014/main" val="20003"/>
                    </a:ext>
                  </a:extLst>
                </a:gridCol>
                <a:gridCol w="1024254">
                  <a:extLst>
                    <a:ext uri="{9D8B030D-6E8A-4147-A177-3AD203B41FA5}">
                      <a16:colId xmlns:a16="http://schemas.microsoft.com/office/drawing/2014/main" val="20004"/>
                    </a:ext>
                  </a:extLst>
                </a:gridCol>
                <a:gridCol w="1456690">
                  <a:extLst>
                    <a:ext uri="{9D8B030D-6E8A-4147-A177-3AD203B41FA5}">
                      <a16:colId xmlns:a16="http://schemas.microsoft.com/office/drawing/2014/main" val="20005"/>
                    </a:ext>
                  </a:extLst>
                </a:gridCol>
                <a:gridCol w="1134745">
                  <a:extLst>
                    <a:ext uri="{9D8B030D-6E8A-4147-A177-3AD203B41FA5}">
                      <a16:colId xmlns:a16="http://schemas.microsoft.com/office/drawing/2014/main" val="20006"/>
                    </a:ext>
                  </a:extLst>
                </a:gridCol>
              </a:tblGrid>
              <a:tr h="370205">
                <a:tc>
                  <a:txBody>
                    <a:bodyPr/>
                    <a:lstStyle/>
                    <a:p>
                      <a:pPr marL="247650">
                        <a:lnSpc>
                          <a:spcPct val="100000"/>
                        </a:lnSpc>
                        <a:spcBef>
                          <a:spcPts val="670"/>
                        </a:spcBef>
                      </a:pPr>
                      <a:r>
                        <a:rPr sz="1350" i="1" spc="-25" dirty="0">
                          <a:solidFill>
                            <a:srgbClr val="B4C6E7"/>
                          </a:solidFill>
                          <a:latin typeface="Lucida Bright"/>
                          <a:cs typeface="Lucida Bright"/>
                        </a:rPr>
                        <a:t>26</a:t>
                      </a:r>
                      <a:endParaRPr sz="1350">
                        <a:latin typeface="Lucida Bright"/>
                        <a:cs typeface="Lucida Bright"/>
                      </a:endParaRPr>
                    </a:p>
                  </a:txBody>
                  <a:tcPr marL="0" marR="0" marT="85090" marB="0"/>
                </a:tc>
                <a:tc>
                  <a:txBody>
                    <a:bodyPr/>
                    <a:lstStyle/>
                    <a:p>
                      <a:pPr marL="1905" algn="ctr">
                        <a:lnSpc>
                          <a:spcPct val="100000"/>
                        </a:lnSpc>
                        <a:spcBef>
                          <a:spcPts val="670"/>
                        </a:spcBef>
                      </a:pPr>
                      <a:r>
                        <a:rPr sz="1350" i="1" spc="-25" dirty="0">
                          <a:solidFill>
                            <a:srgbClr val="B4C6E7"/>
                          </a:solidFill>
                          <a:latin typeface="Lucida Bright"/>
                          <a:cs typeface="Lucida Bright"/>
                        </a:rPr>
                        <a:t>27</a:t>
                      </a:r>
                      <a:endParaRPr sz="1350">
                        <a:latin typeface="Lucida Bright"/>
                        <a:cs typeface="Lucida Bright"/>
                      </a:endParaRPr>
                    </a:p>
                  </a:txBody>
                  <a:tcPr marL="0" marR="0" marT="85090" marB="0"/>
                </a:tc>
                <a:tc>
                  <a:txBody>
                    <a:bodyPr/>
                    <a:lstStyle/>
                    <a:p>
                      <a:pPr algn="ctr">
                        <a:lnSpc>
                          <a:spcPct val="100000"/>
                        </a:lnSpc>
                        <a:spcBef>
                          <a:spcPts val="670"/>
                        </a:spcBef>
                      </a:pPr>
                      <a:r>
                        <a:rPr sz="1350" i="1" spc="-25" dirty="0">
                          <a:solidFill>
                            <a:srgbClr val="B4C6E7"/>
                          </a:solidFill>
                          <a:latin typeface="Lucida Bright"/>
                          <a:cs typeface="Lucida Bright"/>
                        </a:rPr>
                        <a:t>28</a:t>
                      </a:r>
                      <a:endParaRPr sz="1350">
                        <a:latin typeface="Lucida Bright"/>
                        <a:cs typeface="Lucida Bright"/>
                      </a:endParaRPr>
                    </a:p>
                  </a:txBody>
                  <a:tcPr marL="0" marR="0" marT="85090" marB="0"/>
                </a:tc>
                <a:tc>
                  <a:txBody>
                    <a:bodyPr/>
                    <a:lstStyle/>
                    <a:p>
                      <a:pPr algn="ctr">
                        <a:lnSpc>
                          <a:spcPct val="100000"/>
                        </a:lnSpc>
                        <a:spcBef>
                          <a:spcPts val="670"/>
                        </a:spcBef>
                      </a:pPr>
                      <a:r>
                        <a:rPr sz="1350" i="1" spc="-25" dirty="0">
                          <a:solidFill>
                            <a:srgbClr val="B4C6E7"/>
                          </a:solidFill>
                          <a:latin typeface="Lucida Bright"/>
                          <a:cs typeface="Lucida Bright"/>
                        </a:rPr>
                        <a:t>29</a:t>
                      </a:r>
                      <a:endParaRPr sz="1350">
                        <a:latin typeface="Lucida Bright"/>
                        <a:cs typeface="Lucida Bright"/>
                      </a:endParaRPr>
                    </a:p>
                  </a:txBody>
                  <a:tcPr marL="0" marR="0" marT="85090" marB="0"/>
                </a:tc>
                <a:tc>
                  <a:txBody>
                    <a:bodyPr/>
                    <a:lstStyle/>
                    <a:p>
                      <a:pPr marL="81915" algn="ctr">
                        <a:lnSpc>
                          <a:spcPct val="100000"/>
                        </a:lnSpc>
                        <a:spcBef>
                          <a:spcPts val="670"/>
                        </a:spcBef>
                      </a:pPr>
                      <a:r>
                        <a:rPr sz="1350" i="1" spc="-25" dirty="0">
                          <a:solidFill>
                            <a:srgbClr val="B4C6E7"/>
                          </a:solidFill>
                          <a:latin typeface="Lucida Bright"/>
                          <a:cs typeface="Lucida Bright"/>
                        </a:rPr>
                        <a:t>30</a:t>
                      </a:r>
                      <a:endParaRPr sz="1350">
                        <a:latin typeface="Lucida Bright"/>
                        <a:cs typeface="Lucida Bright"/>
                      </a:endParaRPr>
                    </a:p>
                  </a:txBody>
                  <a:tcPr marL="0" marR="0" marT="85090" marB="0"/>
                </a:tc>
                <a:tc>
                  <a:txBody>
                    <a:bodyPr/>
                    <a:lstStyle/>
                    <a:p>
                      <a:pPr marL="626110">
                        <a:lnSpc>
                          <a:spcPts val="2100"/>
                        </a:lnSpc>
                        <a:tabLst>
                          <a:tab pos="982344" algn="l"/>
                        </a:tabLst>
                      </a:pPr>
                      <a:r>
                        <a:rPr sz="2025" spc="-75" baseline="-12345" dirty="0">
                          <a:solidFill>
                            <a:srgbClr val="C65911"/>
                          </a:solidFill>
                          <a:latin typeface="Lucida Bright"/>
                          <a:cs typeface="Lucida Bright"/>
                        </a:rPr>
                        <a:t>1</a:t>
                      </a:r>
                      <a:r>
                        <a:rPr sz="2025" baseline="-12345" dirty="0">
                          <a:solidFill>
                            <a:srgbClr val="C65911"/>
                          </a:solidFill>
                          <a:latin typeface="Lucida Bright"/>
                          <a:cs typeface="Lucida Bright"/>
                        </a:rPr>
                        <a:t>	</a:t>
                      </a:r>
                      <a:r>
                        <a:rPr sz="1800" b="1" spc="-25" dirty="0">
                          <a:solidFill>
                            <a:srgbClr val="0000FF"/>
                          </a:solidFill>
                          <a:latin typeface="Lucida Bright"/>
                          <a:cs typeface="Lucida Bright"/>
                        </a:rPr>
                        <a:t>213</a:t>
                      </a:r>
                      <a:endParaRPr sz="1800">
                        <a:latin typeface="Lucida Bright"/>
                        <a:cs typeface="Lucida Bright"/>
                      </a:endParaRPr>
                    </a:p>
                  </a:txBody>
                  <a:tcPr marL="0" marR="0" marT="0" marB="0"/>
                </a:tc>
                <a:tc>
                  <a:txBody>
                    <a:bodyPr/>
                    <a:lstStyle/>
                    <a:p>
                      <a:pPr marL="288290">
                        <a:lnSpc>
                          <a:spcPct val="100000"/>
                        </a:lnSpc>
                        <a:spcBef>
                          <a:spcPts val="220"/>
                        </a:spcBef>
                        <a:tabLst>
                          <a:tab pos="706755" algn="l"/>
                        </a:tabLst>
                      </a:pPr>
                      <a:r>
                        <a:rPr sz="1350" spc="-50" dirty="0">
                          <a:solidFill>
                            <a:srgbClr val="C65911"/>
                          </a:solidFill>
                          <a:latin typeface="Lucida Bright"/>
                          <a:cs typeface="Lucida Bright"/>
                        </a:rPr>
                        <a:t>2</a:t>
                      </a:r>
                      <a:r>
                        <a:rPr sz="1350" dirty="0">
                          <a:solidFill>
                            <a:srgbClr val="C65911"/>
                          </a:solidFill>
                          <a:latin typeface="Lucida Bright"/>
                          <a:cs typeface="Lucida Bright"/>
                        </a:rPr>
                        <a:t>	</a:t>
                      </a:r>
                      <a:r>
                        <a:rPr sz="1800" b="1" spc="-25" dirty="0">
                          <a:solidFill>
                            <a:srgbClr val="0000FF"/>
                          </a:solidFill>
                          <a:latin typeface="Lucida Bright"/>
                          <a:cs typeface="Lucida Bright"/>
                        </a:rPr>
                        <a:t>214</a:t>
                      </a:r>
                      <a:endParaRPr sz="1800">
                        <a:latin typeface="Lucida Bright"/>
                        <a:cs typeface="Lucida Bright"/>
                      </a:endParaRPr>
                    </a:p>
                  </a:txBody>
                  <a:tcPr marL="0" marR="0" marT="27940" marB="0"/>
                </a:tc>
                <a:extLst>
                  <a:ext uri="{0D108BD9-81ED-4DB2-BD59-A6C34878D82A}">
                    <a16:rowId xmlns:a16="http://schemas.microsoft.com/office/drawing/2014/main" val="10000"/>
                  </a:ext>
                </a:extLst>
              </a:tr>
              <a:tr h="240665">
                <a:tc>
                  <a:txBody>
                    <a:bodyPr/>
                    <a:lstStyle/>
                    <a:p>
                      <a:pPr>
                        <a:lnSpc>
                          <a:spcPct val="100000"/>
                        </a:lnSpc>
                      </a:pPr>
                      <a:endParaRPr sz="1100">
                        <a:latin typeface="Times New Roman"/>
                        <a:cs typeface="Times New Roman"/>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marL="364490">
                        <a:lnSpc>
                          <a:spcPts val="1215"/>
                        </a:lnSpc>
                        <a:spcBef>
                          <a:spcPts val="580"/>
                        </a:spcBef>
                      </a:pPr>
                      <a:r>
                        <a:rPr sz="1050" spc="-10" dirty="0">
                          <a:solidFill>
                            <a:srgbClr val="C65911"/>
                          </a:solidFill>
                          <a:latin typeface="Lucida Bright"/>
                          <a:cs typeface="Lucida Bright"/>
                        </a:rPr>
                        <a:t>Chodesh</a:t>
                      </a:r>
                      <a:endParaRPr sz="1050">
                        <a:latin typeface="Lucida Bright"/>
                        <a:cs typeface="Lucida Bright"/>
                      </a:endParaRPr>
                    </a:p>
                  </a:txBody>
                  <a:tcPr marL="0" marR="0" marT="73660" marB="0"/>
                </a:tc>
                <a:tc>
                  <a:txBody>
                    <a:bodyPr/>
                    <a:lstStyle/>
                    <a:p>
                      <a:pPr marL="46990">
                        <a:lnSpc>
                          <a:spcPct val="100000"/>
                        </a:lnSpc>
                        <a:spcBef>
                          <a:spcPts val="74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31</a:t>
                      </a:r>
                      <a:endParaRPr sz="800">
                        <a:latin typeface="Lucida Bright"/>
                        <a:cs typeface="Lucida Bright"/>
                      </a:endParaRPr>
                    </a:p>
                  </a:txBody>
                  <a:tcPr marL="0" marR="0" marT="93980" marB="0"/>
                </a:tc>
                <a:extLst>
                  <a:ext uri="{0D108BD9-81ED-4DB2-BD59-A6C34878D82A}">
                    <a16:rowId xmlns:a16="http://schemas.microsoft.com/office/drawing/2014/main" val="10001"/>
                  </a:ext>
                </a:extLst>
              </a:tr>
            </a:tbl>
          </a:graphicData>
        </a:graphic>
      </p:graphicFrame>
      <p:sp>
        <p:nvSpPr>
          <p:cNvPr id="26" name="object 26"/>
          <p:cNvSpPr txBox="1"/>
          <p:nvPr/>
        </p:nvSpPr>
        <p:spPr>
          <a:xfrm>
            <a:off x="1548638"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10</a:t>
            </a:r>
            <a:endParaRPr sz="1350">
              <a:latin typeface="Lucida Bright"/>
              <a:cs typeface="Lucida Bright"/>
            </a:endParaRPr>
          </a:p>
        </p:txBody>
      </p:sp>
      <p:sp>
        <p:nvSpPr>
          <p:cNvPr id="27" name="object 27"/>
          <p:cNvSpPr txBox="1"/>
          <p:nvPr/>
        </p:nvSpPr>
        <p:spPr>
          <a:xfrm>
            <a:off x="2654953" y="4086098"/>
            <a:ext cx="770890" cy="415925"/>
          </a:xfrm>
          <a:prstGeom prst="rect">
            <a:avLst/>
          </a:prstGeom>
        </p:spPr>
        <p:txBody>
          <a:bodyPr vert="horz" wrap="square" lIns="0" tIns="14604" rIns="0" bIns="0" rtlCol="0">
            <a:spAutoFit/>
          </a:bodyPr>
          <a:lstStyle/>
          <a:p>
            <a:pPr marL="12700">
              <a:lnSpc>
                <a:spcPts val="1255"/>
              </a:lnSpc>
              <a:spcBef>
                <a:spcPts val="114"/>
              </a:spcBef>
            </a:pPr>
            <a:r>
              <a:rPr sz="1350" spc="-25" dirty="0">
                <a:solidFill>
                  <a:srgbClr val="305496"/>
                </a:solidFill>
                <a:latin typeface="Lucida Bright"/>
                <a:cs typeface="Lucida Bright"/>
              </a:rPr>
              <a:t>11</a:t>
            </a:r>
            <a:endParaRPr sz="1350">
              <a:latin typeface="Lucida Bright"/>
              <a:cs typeface="Lucida Bright"/>
            </a:endParaRPr>
          </a:p>
          <a:p>
            <a:pPr marL="328930">
              <a:lnSpc>
                <a:spcPts val="1795"/>
              </a:lnSpc>
            </a:pPr>
            <a:r>
              <a:rPr sz="1800" b="1" spc="-25" dirty="0">
                <a:solidFill>
                  <a:srgbClr val="0000FF"/>
                </a:solidFill>
                <a:latin typeface="Lucida Bright"/>
                <a:cs typeface="Lucida Bright"/>
              </a:rPr>
              <a:t>223</a:t>
            </a:r>
            <a:endParaRPr sz="1800">
              <a:latin typeface="Lucida Bright"/>
              <a:cs typeface="Lucida Bright"/>
            </a:endParaRPr>
          </a:p>
        </p:txBody>
      </p:sp>
      <p:sp>
        <p:nvSpPr>
          <p:cNvPr id="28" name="object 28"/>
          <p:cNvSpPr txBox="1"/>
          <p:nvPr/>
        </p:nvSpPr>
        <p:spPr>
          <a:xfrm>
            <a:off x="3759013" y="4086098"/>
            <a:ext cx="745490" cy="499109"/>
          </a:xfrm>
          <a:prstGeom prst="rect">
            <a:avLst/>
          </a:prstGeom>
        </p:spPr>
        <p:txBody>
          <a:bodyPr vert="horz" wrap="square" lIns="0" tIns="14604" rIns="0" bIns="0" rtlCol="0">
            <a:spAutoFit/>
          </a:bodyPr>
          <a:lstStyle/>
          <a:p>
            <a:pPr marL="12700">
              <a:lnSpc>
                <a:spcPts val="1585"/>
              </a:lnSpc>
              <a:spcBef>
                <a:spcPts val="114"/>
              </a:spcBef>
            </a:pPr>
            <a:r>
              <a:rPr sz="1350" spc="-25" dirty="0">
                <a:solidFill>
                  <a:srgbClr val="305496"/>
                </a:solidFill>
                <a:latin typeface="Lucida Bright"/>
                <a:cs typeface="Lucida Bright"/>
              </a:rPr>
              <a:t>12</a:t>
            </a:r>
            <a:endParaRPr sz="1350">
              <a:latin typeface="Lucida Bright"/>
              <a:cs typeface="Lucida Bright"/>
            </a:endParaRPr>
          </a:p>
          <a:p>
            <a:pPr marL="305435">
              <a:lnSpc>
                <a:spcPts val="2125"/>
              </a:lnSpc>
            </a:pPr>
            <a:r>
              <a:rPr sz="1800" b="1" spc="-25" dirty="0">
                <a:solidFill>
                  <a:srgbClr val="0000FF"/>
                </a:solidFill>
                <a:latin typeface="Lucida Bright"/>
                <a:cs typeface="Lucida Bright"/>
              </a:rPr>
              <a:t>224</a:t>
            </a:r>
            <a:endParaRPr sz="1800">
              <a:latin typeface="Lucida Bright"/>
              <a:cs typeface="Lucida Bright"/>
            </a:endParaRPr>
          </a:p>
        </p:txBody>
      </p:sp>
      <p:sp>
        <p:nvSpPr>
          <p:cNvPr id="29" name="object 29"/>
          <p:cNvSpPr txBox="1"/>
          <p:nvPr/>
        </p:nvSpPr>
        <p:spPr>
          <a:xfrm>
            <a:off x="486307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13</a:t>
            </a:r>
            <a:endParaRPr sz="1350">
              <a:latin typeface="Lucida Bright"/>
              <a:cs typeface="Lucida Bright"/>
            </a:endParaRPr>
          </a:p>
        </p:txBody>
      </p:sp>
      <p:sp>
        <p:nvSpPr>
          <p:cNvPr id="30" name="object 30"/>
          <p:cNvSpPr txBox="1"/>
          <p:nvPr/>
        </p:nvSpPr>
        <p:spPr>
          <a:xfrm>
            <a:off x="596713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14</a:t>
            </a:r>
            <a:endParaRPr sz="1350">
              <a:latin typeface="Lucida Bright"/>
              <a:cs typeface="Lucida Bright"/>
            </a:endParaRPr>
          </a:p>
        </p:txBody>
      </p:sp>
      <p:sp>
        <p:nvSpPr>
          <p:cNvPr id="31" name="object 31"/>
          <p:cNvSpPr txBox="1"/>
          <p:nvPr/>
        </p:nvSpPr>
        <p:spPr>
          <a:xfrm>
            <a:off x="707119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15</a:t>
            </a:r>
            <a:endParaRPr sz="1350">
              <a:latin typeface="Lucida Bright"/>
              <a:cs typeface="Lucida Bright"/>
            </a:endParaRPr>
          </a:p>
        </p:txBody>
      </p:sp>
      <p:sp>
        <p:nvSpPr>
          <p:cNvPr id="32" name="object 32"/>
          <p:cNvSpPr txBox="1"/>
          <p:nvPr/>
        </p:nvSpPr>
        <p:spPr>
          <a:xfrm>
            <a:off x="8030971" y="4086098"/>
            <a:ext cx="527050" cy="530225"/>
          </a:xfrm>
          <a:prstGeom prst="rect">
            <a:avLst/>
          </a:prstGeom>
        </p:spPr>
        <p:txBody>
          <a:bodyPr vert="horz" wrap="square" lIns="0" tIns="14604" rIns="0" bIns="0" rtlCol="0">
            <a:spAutoFit/>
          </a:bodyPr>
          <a:lstStyle/>
          <a:p>
            <a:pPr marL="635" algn="ctr">
              <a:lnSpc>
                <a:spcPct val="100000"/>
              </a:lnSpc>
              <a:spcBef>
                <a:spcPts val="114"/>
              </a:spcBef>
            </a:pPr>
            <a:r>
              <a:rPr sz="1350" spc="-25" dirty="0">
                <a:solidFill>
                  <a:srgbClr val="C00000"/>
                </a:solidFill>
                <a:latin typeface="Lucida Bright"/>
                <a:cs typeface="Lucida Bright"/>
              </a:rPr>
              <a:t>16</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33</a:t>
            </a:r>
            <a:endParaRPr sz="800">
              <a:latin typeface="Lucida Bright"/>
              <a:cs typeface="Lucida Bright"/>
            </a:endParaRPr>
          </a:p>
        </p:txBody>
      </p:sp>
      <p:sp>
        <p:nvSpPr>
          <p:cNvPr id="33" name="object 33"/>
          <p:cNvSpPr txBox="1"/>
          <p:nvPr/>
        </p:nvSpPr>
        <p:spPr>
          <a:xfrm>
            <a:off x="1494536" y="462407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5-</a:t>
            </a:r>
            <a:r>
              <a:rPr sz="900" spc="-25" dirty="0">
                <a:solidFill>
                  <a:srgbClr val="A9D08F"/>
                </a:solidFill>
                <a:latin typeface="Lucida Bright"/>
                <a:cs typeface="Lucida Bright"/>
              </a:rPr>
              <a:t>Nov</a:t>
            </a:r>
            <a:endParaRPr sz="900">
              <a:latin typeface="Lucida Bright"/>
              <a:cs typeface="Lucida Bright"/>
            </a:endParaRPr>
          </a:p>
        </p:txBody>
      </p:sp>
      <p:sp>
        <p:nvSpPr>
          <p:cNvPr id="34" name="object 34"/>
          <p:cNvSpPr txBox="1"/>
          <p:nvPr/>
        </p:nvSpPr>
        <p:spPr>
          <a:xfrm>
            <a:off x="2598773" y="462407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6-</a:t>
            </a:r>
            <a:r>
              <a:rPr sz="900" spc="-25" dirty="0">
                <a:solidFill>
                  <a:srgbClr val="A9D08F"/>
                </a:solidFill>
                <a:latin typeface="Lucida Bright"/>
                <a:cs typeface="Lucida Bright"/>
              </a:rPr>
              <a:t>Nov</a:t>
            </a:r>
            <a:endParaRPr sz="900">
              <a:latin typeface="Lucida Bright"/>
              <a:cs typeface="Lucida Bright"/>
            </a:endParaRPr>
          </a:p>
        </p:txBody>
      </p:sp>
      <p:sp>
        <p:nvSpPr>
          <p:cNvPr id="35" name="object 35"/>
          <p:cNvSpPr txBox="1"/>
          <p:nvPr/>
        </p:nvSpPr>
        <p:spPr>
          <a:xfrm>
            <a:off x="3702779" y="462407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Nov</a:t>
            </a:r>
            <a:endParaRPr sz="900">
              <a:latin typeface="Lucida Bright"/>
              <a:cs typeface="Lucida Bright"/>
            </a:endParaRPr>
          </a:p>
        </p:txBody>
      </p:sp>
      <p:sp>
        <p:nvSpPr>
          <p:cNvPr id="36" name="object 36"/>
          <p:cNvSpPr txBox="1"/>
          <p:nvPr/>
        </p:nvSpPr>
        <p:spPr>
          <a:xfrm>
            <a:off x="4807017" y="462407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Nov</a:t>
            </a:r>
            <a:endParaRPr sz="900">
              <a:latin typeface="Lucida Bright"/>
              <a:cs typeface="Lucida Bright"/>
            </a:endParaRPr>
          </a:p>
        </p:txBody>
      </p:sp>
      <p:sp>
        <p:nvSpPr>
          <p:cNvPr id="37" name="object 37"/>
          <p:cNvSpPr txBox="1"/>
          <p:nvPr/>
        </p:nvSpPr>
        <p:spPr>
          <a:xfrm>
            <a:off x="5911023" y="4624070"/>
            <a:ext cx="35052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Nov</a:t>
            </a:r>
            <a:endParaRPr sz="900">
              <a:latin typeface="Lucida Bright"/>
              <a:cs typeface="Lucida Bright"/>
            </a:endParaRPr>
          </a:p>
        </p:txBody>
      </p:sp>
      <p:sp>
        <p:nvSpPr>
          <p:cNvPr id="38" name="object 38"/>
          <p:cNvSpPr txBox="1"/>
          <p:nvPr/>
        </p:nvSpPr>
        <p:spPr>
          <a:xfrm>
            <a:off x="6980211" y="4624070"/>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Nov</a:t>
            </a:r>
            <a:endParaRPr sz="900">
              <a:latin typeface="Lucida Bright"/>
              <a:cs typeface="Lucida Bright"/>
            </a:endParaRPr>
          </a:p>
        </p:txBody>
      </p:sp>
      <p:sp>
        <p:nvSpPr>
          <p:cNvPr id="39" name="object 39"/>
          <p:cNvSpPr txBox="1"/>
          <p:nvPr/>
        </p:nvSpPr>
        <p:spPr>
          <a:xfrm>
            <a:off x="8084332" y="4624070"/>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Nov</a:t>
            </a:r>
            <a:endParaRPr sz="900">
              <a:latin typeface="Lucida Bright"/>
              <a:cs typeface="Lucida Bright"/>
            </a:endParaRPr>
          </a:p>
        </p:txBody>
      </p:sp>
      <p:sp>
        <p:nvSpPr>
          <p:cNvPr id="40" name="object 40"/>
          <p:cNvSpPr txBox="1"/>
          <p:nvPr/>
        </p:nvSpPr>
        <p:spPr>
          <a:xfrm>
            <a:off x="1548638"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17</a:t>
            </a:r>
            <a:endParaRPr sz="1350">
              <a:latin typeface="Lucida Bright"/>
              <a:cs typeface="Lucida Bright"/>
            </a:endParaRPr>
          </a:p>
        </p:txBody>
      </p:sp>
      <p:sp>
        <p:nvSpPr>
          <p:cNvPr id="41" name="object 41"/>
          <p:cNvSpPr txBox="1"/>
          <p:nvPr/>
        </p:nvSpPr>
        <p:spPr>
          <a:xfrm>
            <a:off x="265495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18</a:t>
            </a:r>
            <a:endParaRPr sz="1350">
              <a:latin typeface="Lucida Bright"/>
              <a:cs typeface="Lucida Bright"/>
            </a:endParaRPr>
          </a:p>
        </p:txBody>
      </p:sp>
      <p:sp>
        <p:nvSpPr>
          <p:cNvPr id="42" name="object 42"/>
          <p:cNvSpPr txBox="1"/>
          <p:nvPr/>
        </p:nvSpPr>
        <p:spPr>
          <a:xfrm>
            <a:off x="375901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19</a:t>
            </a:r>
            <a:endParaRPr sz="1350">
              <a:latin typeface="Lucida Bright"/>
              <a:cs typeface="Lucida Bright"/>
            </a:endParaRPr>
          </a:p>
        </p:txBody>
      </p:sp>
      <p:sp>
        <p:nvSpPr>
          <p:cNvPr id="43" name="object 43"/>
          <p:cNvSpPr txBox="1"/>
          <p:nvPr/>
        </p:nvSpPr>
        <p:spPr>
          <a:xfrm>
            <a:off x="4860644"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20</a:t>
            </a:r>
            <a:endParaRPr sz="1350">
              <a:latin typeface="Lucida Bright"/>
              <a:cs typeface="Lucida Bright"/>
            </a:endParaRPr>
          </a:p>
        </p:txBody>
      </p:sp>
      <p:sp>
        <p:nvSpPr>
          <p:cNvPr id="44" name="object 44"/>
          <p:cNvSpPr txBox="1"/>
          <p:nvPr/>
        </p:nvSpPr>
        <p:spPr>
          <a:xfrm>
            <a:off x="5966959"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21</a:t>
            </a:r>
            <a:endParaRPr sz="1350">
              <a:latin typeface="Lucida Bright"/>
              <a:cs typeface="Lucida Bright"/>
            </a:endParaRPr>
          </a:p>
        </p:txBody>
      </p:sp>
      <p:sp>
        <p:nvSpPr>
          <p:cNvPr id="45" name="object 45"/>
          <p:cNvSpPr txBox="1"/>
          <p:nvPr/>
        </p:nvSpPr>
        <p:spPr>
          <a:xfrm>
            <a:off x="7071019"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22</a:t>
            </a:r>
            <a:endParaRPr sz="1350">
              <a:latin typeface="Lucida Bright"/>
              <a:cs typeface="Lucida Bright"/>
            </a:endParaRPr>
          </a:p>
        </p:txBody>
      </p:sp>
      <p:sp>
        <p:nvSpPr>
          <p:cNvPr id="46" name="object 46"/>
          <p:cNvSpPr txBox="1"/>
          <p:nvPr/>
        </p:nvSpPr>
        <p:spPr>
          <a:xfrm>
            <a:off x="8175947"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C00000"/>
                </a:solidFill>
                <a:latin typeface="Lucida Bright"/>
                <a:cs typeface="Lucida Bright"/>
              </a:rPr>
              <a:t>23</a:t>
            </a:r>
            <a:endParaRPr sz="1350">
              <a:latin typeface="Lucida Bright"/>
              <a:cs typeface="Lucida Bright"/>
            </a:endParaRPr>
          </a:p>
        </p:txBody>
      </p:sp>
      <p:sp>
        <p:nvSpPr>
          <p:cNvPr id="47" name="object 47"/>
          <p:cNvSpPr txBox="1"/>
          <p:nvPr/>
        </p:nvSpPr>
        <p:spPr>
          <a:xfrm>
            <a:off x="8030971" y="5324347"/>
            <a:ext cx="527050" cy="153035"/>
          </a:xfrm>
          <a:prstGeom prst="rect">
            <a:avLst/>
          </a:prstGeom>
        </p:spPr>
        <p:txBody>
          <a:bodyPr vert="horz" wrap="square" lIns="0" tIns="17145" rIns="0" bIns="0" rtlCol="0">
            <a:spAutoFit/>
          </a:bodyPr>
          <a:lstStyle/>
          <a:p>
            <a:pPr marL="12700">
              <a:lnSpc>
                <a:spcPct val="100000"/>
              </a:lnSpc>
              <a:spcBef>
                <a:spcPts val="13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34</a:t>
            </a:r>
            <a:endParaRPr sz="800">
              <a:latin typeface="Lucida Bright"/>
              <a:cs typeface="Lucida Bright"/>
            </a:endParaRPr>
          </a:p>
        </p:txBody>
      </p:sp>
      <p:sp>
        <p:nvSpPr>
          <p:cNvPr id="48" name="object 48"/>
          <p:cNvSpPr txBox="1"/>
          <p:nvPr/>
        </p:nvSpPr>
        <p:spPr>
          <a:xfrm>
            <a:off x="1459483" y="5485129"/>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Nov</a:t>
            </a:r>
            <a:endParaRPr sz="900">
              <a:latin typeface="Lucida Bright"/>
              <a:cs typeface="Lucida Bright"/>
            </a:endParaRPr>
          </a:p>
        </p:txBody>
      </p:sp>
      <p:sp>
        <p:nvSpPr>
          <p:cNvPr id="49" name="object 49"/>
          <p:cNvSpPr txBox="1"/>
          <p:nvPr/>
        </p:nvSpPr>
        <p:spPr>
          <a:xfrm>
            <a:off x="2563605" y="5485129"/>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Nov</a:t>
            </a:r>
            <a:endParaRPr sz="900">
              <a:latin typeface="Lucida Bright"/>
              <a:cs typeface="Lucida Bright"/>
            </a:endParaRPr>
          </a:p>
        </p:txBody>
      </p:sp>
      <p:sp>
        <p:nvSpPr>
          <p:cNvPr id="50" name="object 50"/>
          <p:cNvSpPr txBox="1"/>
          <p:nvPr/>
        </p:nvSpPr>
        <p:spPr>
          <a:xfrm>
            <a:off x="3667727" y="5485129"/>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Nov</a:t>
            </a:r>
            <a:endParaRPr sz="900">
              <a:latin typeface="Lucida Bright"/>
              <a:cs typeface="Lucida Bright"/>
            </a:endParaRPr>
          </a:p>
        </p:txBody>
      </p:sp>
      <p:sp>
        <p:nvSpPr>
          <p:cNvPr id="51" name="object 51"/>
          <p:cNvSpPr txBox="1"/>
          <p:nvPr/>
        </p:nvSpPr>
        <p:spPr>
          <a:xfrm>
            <a:off x="4771849" y="5485129"/>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Nov</a:t>
            </a:r>
            <a:endParaRPr sz="900">
              <a:latin typeface="Lucida Bright"/>
              <a:cs typeface="Lucida Bright"/>
            </a:endParaRPr>
          </a:p>
        </p:txBody>
      </p:sp>
      <p:sp>
        <p:nvSpPr>
          <p:cNvPr id="52" name="object 52"/>
          <p:cNvSpPr txBox="1"/>
          <p:nvPr/>
        </p:nvSpPr>
        <p:spPr>
          <a:xfrm>
            <a:off x="5875971" y="5485129"/>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Nov</a:t>
            </a:r>
            <a:endParaRPr sz="900">
              <a:latin typeface="Lucida Bright"/>
              <a:cs typeface="Lucida Bright"/>
            </a:endParaRPr>
          </a:p>
        </p:txBody>
      </p:sp>
      <p:sp>
        <p:nvSpPr>
          <p:cNvPr id="53" name="object 53"/>
          <p:cNvSpPr txBox="1"/>
          <p:nvPr/>
        </p:nvSpPr>
        <p:spPr>
          <a:xfrm>
            <a:off x="6980093" y="5485129"/>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Nov</a:t>
            </a:r>
            <a:endParaRPr sz="900">
              <a:latin typeface="Lucida Bright"/>
              <a:cs typeface="Lucida Bright"/>
            </a:endParaRPr>
          </a:p>
        </p:txBody>
      </p:sp>
      <p:sp>
        <p:nvSpPr>
          <p:cNvPr id="54" name="object 54"/>
          <p:cNvSpPr txBox="1"/>
          <p:nvPr/>
        </p:nvSpPr>
        <p:spPr>
          <a:xfrm>
            <a:off x="8084215" y="5485129"/>
            <a:ext cx="42037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Nov</a:t>
            </a:r>
            <a:endParaRPr sz="900">
              <a:latin typeface="Lucida Bright"/>
              <a:cs typeface="Lucida Bright"/>
            </a:endParaRPr>
          </a:p>
        </p:txBody>
      </p:sp>
      <p:sp>
        <p:nvSpPr>
          <p:cNvPr id="55" name="object 55"/>
          <p:cNvSpPr txBox="1"/>
          <p:nvPr/>
        </p:nvSpPr>
        <p:spPr>
          <a:xfrm>
            <a:off x="1550924" y="5764773"/>
            <a:ext cx="1341755" cy="299720"/>
          </a:xfrm>
          <a:prstGeom prst="rect">
            <a:avLst/>
          </a:prstGeom>
        </p:spPr>
        <p:txBody>
          <a:bodyPr vert="horz" wrap="square" lIns="0" tIns="12700" rIns="0" bIns="0" rtlCol="0">
            <a:spAutoFit/>
          </a:bodyPr>
          <a:lstStyle/>
          <a:p>
            <a:pPr marL="12700">
              <a:lnSpc>
                <a:spcPct val="100000"/>
              </a:lnSpc>
              <a:spcBef>
                <a:spcPts val="100"/>
              </a:spcBef>
              <a:tabLst>
                <a:tab pos="410209" algn="l"/>
                <a:tab pos="1116330" algn="l"/>
              </a:tabLst>
            </a:pPr>
            <a:r>
              <a:rPr sz="2025" spc="-37" baseline="4115" dirty="0">
                <a:solidFill>
                  <a:srgbClr val="305496"/>
                </a:solidFill>
                <a:latin typeface="Lucida Bright"/>
                <a:cs typeface="Lucida Bright"/>
              </a:rPr>
              <a:t>24</a:t>
            </a:r>
            <a:r>
              <a:rPr sz="2025" baseline="4115" dirty="0">
                <a:solidFill>
                  <a:srgbClr val="305496"/>
                </a:solidFill>
                <a:latin typeface="Lucida Bright"/>
                <a:cs typeface="Lucida Bright"/>
              </a:rPr>
              <a:t>	</a:t>
            </a:r>
            <a:r>
              <a:rPr sz="1800" b="1" spc="-25" dirty="0">
                <a:solidFill>
                  <a:srgbClr val="0000FF"/>
                </a:solidFill>
                <a:latin typeface="Lucida Bright"/>
                <a:cs typeface="Lucida Bright"/>
              </a:rPr>
              <a:t>236</a:t>
            </a:r>
            <a:r>
              <a:rPr sz="1800" b="1" dirty="0">
                <a:solidFill>
                  <a:srgbClr val="0000FF"/>
                </a:solidFill>
                <a:latin typeface="Lucida Bright"/>
                <a:cs typeface="Lucida Bright"/>
              </a:rPr>
              <a:t>	</a:t>
            </a:r>
            <a:r>
              <a:rPr sz="2025" spc="-37" baseline="4115" dirty="0">
                <a:solidFill>
                  <a:srgbClr val="305496"/>
                </a:solidFill>
                <a:latin typeface="Lucida Bright"/>
                <a:cs typeface="Lucida Bright"/>
              </a:rPr>
              <a:t>25</a:t>
            </a:r>
            <a:endParaRPr sz="2025" baseline="4115">
              <a:latin typeface="Lucida Bright"/>
              <a:cs typeface="Lucida Bright"/>
            </a:endParaRPr>
          </a:p>
        </p:txBody>
      </p:sp>
      <p:sp>
        <p:nvSpPr>
          <p:cNvPr id="56" name="object 56"/>
          <p:cNvSpPr txBox="1"/>
          <p:nvPr/>
        </p:nvSpPr>
        <p:spPr>
          <a:xfrm>
            <a:off x="375661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26</a:t>
            </a:r>
            <a:endParaRPr sz="1350">
              <a:latin typeface="Lucida Bright"/>
              <a:cs typeface="Lucida Bright"/>
            </a:endParaRPr>
          </a:p>
        </p:txBody>
      </p:sp>
      <p:sp>
        <p:nvSpPr>
          <p:cNvPr id="57" name="object 57"/>
          <p:cNvSpPr txBox="1"/>
          <p:nvPr/>
        </p:nvSpPr>
        <p:spPr>
          <a:xfrm>
            <a:off x="486067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27</a:t>
            </a:r>
            <a:endParaRPr sz="1350">
              <a:latin typeface="Lucida Bright"/>
              <a:cs typeface="Lucida Bright"/>
            </a:endParaRPr>
          </a:p>
        </p:txBody>
      </p:sp>
      <p:sp>
        <p:nvSpPr>
          <p:cNvPr id="58" name="object 58"/>
          <p:cNvSpPr txBox="1"/>
          <p:nvPr/>
        </p:nvSpPr>
        <p:spPr>
          <a:xfrm>
            <a:off x="5966990"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28</a:t>
            </a:r>
            <a:endParaRPr sz="1350">
              <a:latin typeface="Lucida Bright"/>
              <a:cs typeface="Lucida Bright"/>
            </a:endParaRPr>
          </a:p>
        </p:txBody>
      </p:sp>
      <p:sp>
        <p:nvSpPr>
          <p:cNvPr id="59" name="object 59"/>
          <p:cNvSpPr txBox="1"/>
          <p:nvPr/>
        </p:nvSpPr>
        <p:spPr>
          <a:xfrm>
            <a:off x="7068620"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29</a:t>
            </a:r>
            <a:endParaRPr sz="1350">
              <a:latin typeface="Lucida Bright"/>
              <a:cs typeface="Lucida Bright"/>
            </a:endParaRPr>
          </a:p>
        </p:txBody>
      </p:sp>
      <p:sp>
        <p:nvSpPr>
          <p:cNvPr id="60" name="object 60"/>
          <p:cNvSpPr txBox="1"/>
          <p:nvPr/>
        </p:nvSpPr>
        <p:spPr>
          <a:xfrm>
            <a:off x="8030971" y="5808217"/>
            <a:ext cx="527050" cy="530225"/>
          </a:xfrm>
          <a:prstGeom prst="rect">
            <a:avLst/>
          </a:prstGeom>
        </p:spPr>
        <p:txBody>
          <a:bodyPr vert="horz" wrap="square" lIns="0" tIns="14604" rIns="0" bIns="0" rtlCol="0">
            <a:spAutoFit/>
          </a:bodyPr>
          <a:lstStyle/>
          <a:p>
            <a:pPr algn="ctr">
              <a:lnSpc>
                <a:spcPct val="100000"/>
              </a:lnSpc>
              <a:spcBef>
                <a:spcPts val="114"/>
              </a:spcBef>
            </a:pPr>
            <a:r>
              <a:rPr sz="1350" spc="-25" dirty="0">
                <a:solidFill>
                  <a:srgbClr val="843C0C"/>
                </a:solidFill>
                <a:latin typeface="Lucida Bright"/>
                <a:cs typeface="Lucida Bright"/>
              </a:rPr>
              <a:t>30</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35</a:t>
            </a:r>
            <a:endParaRPr sz="800">
              <a:latin typeface="Lucida Bright"/>
              <a:cs typeface="Lucida Bright"/>
            </a:endParaRPr>
          </a:p>
        </p:txBody>
      </p:sp>
      <p:sp>
        <p:nvSpPr>
          <p:cNvPr id="61" name="object 61"/>
          <p:cNvSpPr txBox="1"/>
          <p:nvPr/>
        </p:nvSpPr>
        <p:spPr>
          <a:xfrm>
            <a:off x="1118828" y="6324053"/>
            <a:ext cx="1459865" cy="153035"/>
          </a:xfrm>
          <a:prstGeom prst="rect">
            <a:avLst/>
          </a:prstGeom>
        </p:spPr>
        <p:txBody>
          <a:bodyPr vert="horz" wrap="square" lIns="0" tIns="17145" rIns="0" bIns="0" rtlCol="0">
            <a:spAutoFit/>
          </a:bodyPr>
          <a:lstStyle/>
          <a:p>
            <a:pPr marL="12700">
              <a:lnSpc>
                <a:spcPct val="100000"/>
              </a:lnSpc>
              <a:spcBef>
                <a:spcPts val="13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62" name="object 62"/>
          <p:cNvSpPr txBox="1">
            <a:spLocks noGrp="1"/>
          </p:cNvSpPr>
          <p:nvPr>
            <p:ph type="title"/>
          </p:nvPr>
        </p:nvSpPr>
        <p:spPr>
          <a:prstGeom prst="rect">
            <a:avLst/>
          </a:prstGeom>
        </p:spPr>
        <p:txBody>
          <a:bodyPr vert="horz" wrap="square" lIns="0" tIns="130936" rIns="0" bIns="0" rtlCol="0">
            <a:spAutoFit/>
          </a:bodyPr>
          <a:lstStyle/>
          <a:p>
            <a:pPr marL="12700">
              <a:lnSpc>
                <a:spcPct val="100000"/>
              </a:lnSpc>
              <a:spcBef>
                <a:spcPts val="95"/>
              </a:spcBef>
            </a:pPr>
            <a:r>
              <a:rPr dirty="0"/>
              <a:t>Chodesh</a:t>
            </a:r>
            <a:r>
              <a:rPr spc="-135" dirty="0"/>
              <a:t> </a:t>
            </a:r>
            <a:r>
              <a:rPr spc="-50" dirty="0"/>
              <a:t>8</a:t>
            </a:r>
          </a:p>
        </p:txBody>
      </p:sp>
      <p:sp>
        <p:nvSpPr>
          <p:cNvPr id="63" name="object 63"/>
          <p:cNvSpPr/>
          <p:nvPr/>
        </p:nvSpPr>
        <p:spPr>
          <a:xfrm>
            <a:off x="1113282" y="2877311"/>
            <a:ext cx="7729855" cy="27940"/>
          </a:xfrm>
          <a:custGeom>
            <a:avLst/>
            <a:gdLst/>
            <a:ahLst/>
            <a:cxnLst/>
            <a:rect l="l" t="t" r="r" b="b"/>
            <a:pathLst>
              <a:path w="7729855" h="27939">
                <a:moveTo>
                  <a:pt x="7729728" y="27431"/>
                </a:moveTo>
                <a:lnTo>
                  <a:pt x="7729728" y="0"/>
                </a:lnTo>
                <a:lnTo>
                  <a:pt x="0" y="0"/>
                </a:lnTo>
                <a:lnTo>
                  <a:pt x="0" y="27432"/>
                </a:lnTo>
                <a:lnTo>
                  <a:pt x="7729728" y="27431"/>
                </a:lnTo>
                <a:close/>
              </a:path>
            </a:pathLst>
          </a:custGeom>
          <a:solidFill>
            <a:srgbClr val="305496"/>
          </a:solidFill>
        </p:spPr>
        <p:txBody>
          <a:bodyPr wrap="square" lIns="0" tIns="0" rIns="0" bIns="0" rtlCol="0"/>
          <a:lstStyle/>
          <a:p>
            <a:endParaRPr/>
          </a:p>
        </p:txBody>
      </p:sp>
      <p:sp>
        <p:nvSpPr>
          <p:cNvPr id="64" name="object 64"/>
          <p:cNvSpPr/>
          <p:nvPr/>
        </p:nvSpPr>
        <p:spPr>
          <a:xfrm>
            <a:off x="1113282" y="3738371"/>
            <a:ext cx="7729855" cy="27940"/>
          </a:xfrm>
          <a:custGeom>
            <a:avLst/>
            <a:gdLst/>
            <a:ahLst/>
            <a:cxnLst/>
            <a:rect l="l" t="t" r="r" b="b"/>
            <a:pathLst>
              <a:path w="7729855" h="27939">
                <a:moveTo>
                  <a:pt x="7729728" y="27432"/>
                </a:moveTo>
                <a:lnTo>
                  <a:pt x="7729728" y="0"/>
                </a:lnTo>
                <a:lnTo>
                  <a:pt x="0" y="0"/>
                </a:lnTo>
                <a:lnTo>
                  <a:pt x="0" y="27432"/>
                </a:lnTo>
                <a:lnTo>
                  <a:pt x="7729728" y="27432"/>
                </a:lnTo>
                <a:close/>
              </a:path>
            </a:pathLst>
          </a:custGeom>
          <a:solidFill>
            <a:srgbClr val="305496"/>
          </a:solidFill>
        </p:spPr>
        <p:txBody>
          <a:bodyPr wrap="square" lIns="0" tIns="0" rIns="0" bIns="0" rtlCol="0"/>
          <a:lstStyle/>
          <a:p>
            <a:endParaRPr/>
          </a:p>
        </p:txBody>
      </p:sp>
      <p:sp>
        <p:nvSpPr>
          <p:cNvPr id="65" name="object 65"/>
          <p:cNvSpPr/>
          <p:nvPr/>
        </p:nvSpPr>
        <p:spPr>
          <a:xfrm>
            <a:off x="1113282" y="459943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66" name="object 66"/>
          <p:cNvSpPr/>
          <p:nvPr/>
        </p:nvSpPr>
        <p:spPr>
          <a:xfrm>
            <a:off x="1113282" y="5460491"/>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67" name="object 67"/>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pic>
        <p:nvPicPr>
          <p:cNvPr id="68" name="object 68"/>
          <p:cNvPicPr/>
          <p:nvPr/>
        </p:nvPicPr>
        <p:blipFill>
          <a:blip r:embed="rId2" cstate="print"/>
          <a:stretch>
            <a:fillRect/>
          </a:stretch>
        </p:blipFill>
        <p:spPr>
          <a:xfrm>
            <a:off x="6640854" y="685800"/>
            <a:ext cx="2211109" cy="1141476"/>
          </a:xfrm>
          <a:prstGeom prst="rect">
            <a:avLst/>
          </a:prstGeom>
        </p:spPr>
      </p:pic>
      <p:sp>
        <p:nvSpPr>
          <p:cNvPr id="70" name="object 70"/>
          <p:cNvSpPr txBox="1"/>
          <p:nvPr/>
        </p:nvSpPr>
        <p:spPr>
          <a:xfrm>
            <a:off x="1998988" y="3237693"/>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215</a:t>
            </a:r>
            <a:endParaRPr sz="1800">
              <a:latin typeface="Lucida Bright"/>
              <a:cs typeface="Lucida Bright"/>
            </a:endParaRPr>
          </a:p>
        </p:txBody>
      </p:sp>
      <p:sp>
        <p:nvSpPr>
          <p:cNvPr id="71" name="object 71"/>
          <p:cNvSpPr txBox="1"/>
          <p:nvPr/>
        </p:nvSpPr>
        <p:spPr>
          <a:xfrm>
            <a:off x="3079648" y="3262631"/>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216</a:t>
            </a:r>
            <a:endParaRPr sz="1800">
              <a:latin typeface="Lucida Bright"/>
              <a:cs typeface="Lucida Bright"/>
            </a:endParaRPr>
          </a:p>
        </p:txBody>
      </p:sp>
      <p:sp>
        <p:nvSpPr>
          <p:cNvPr id="72" name="object 72"/>
          <p:cNvSpPr txBox="1"/>
          <p:nvPr/>
        </p:nvSpPr>
        <p:spPr>
          <a:xfrm>
            <a:off x="4309936" y="3279257"/>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217</a:t>
            </a:r>
            <a:endParaRPr sz="1800">
              <a:latin typeface="Lucida Bright"/>
              <a:cs typeface="Lucida Bright"/>
            </a:endParaRPr>
          </a:p>
        </p:txBody>
      </p:sp>
      <p:sp>
        <p:nvSpPr>
          <p:cNvPr id="73" name="object 73"/>
          <p:cNvSpPr txBox="1"/>
          <p:nvPr/>
        </p:nvSpPr>
        <p:spPr>
          <a:xfrm>
            <a:off x="5265905" y="3246006"/>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218</a:t>
            </a:r>
            <a:endParaRPr sz="1800">
              <a:latin typeface="Lucida Bright"/>
              <a:cs typeface="Lucida Bright"/>
            </a:endParaRPr>
          </a:p>
        </p:txBody>
      </p:sp>
      <p:sp>
        <p:nvSpPr>
          <p:cNvPr id="74" name="object 74"/>
          <p:cNvSpPr txBox="1"/>
          <p:nvPr/>
        </p:nvSpPr>
        <p:spPr>
          <a:xfrm>
            <a:off x="6363190" y="3254319"/>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219</a:t>
            </a:r>
            <a:endParaRPr sz="1800">
              <a:latin typeface="Lucida Bright"/>
              <a:cs typeface="Lucida Bright"/>
            </a:endParaRPr>
          </a:p>
        </p:txBody>
      </p:sp>
      <p:sp>
        <p:nvSpPr>
          <p:cNvPr id="75" name="object 75"/>
          <p:cNvSpPr txBox="1"/>
          <p:nvPr/>
        </p:nvSpPr>
        <p:spPr>
          <a:xfrm>
            <a:off x="7443848" y="3279256"/>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220</a:t>
            </a:r>
            <a:endParaRPr sz="1800">
              <a:latin typeface="Lucida Bright"/>
              <a:cs typeface="Lucida Bright"/>
            </a:endParaRPr>
          </a:p>
        </p:txBody>
      </p:sp>
      <p:sp>
        <p:nvSpPr>
          <p:cNvPr id="76" name="object 76"/>
          <p:cNvSpPr txBox="1"/>
          <p:nvPr/>
        </p:nvSpPr>
        <p:spPr>
          <a:xfrm>
            <a:off x="8582697" y="3362384"/>
            <a:ext cx="45339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221</a:t>
            </a:r>
            <a:endParaRPr sz="1800">
              <a:latin typeface="Lucida Bright"/>
              <a:cs typeface="Lucida Bright"/>
            </a:endParaRPr>
          </a:p>
        </p:txBody>
      </p:sp>
      <p:sp>
        <p:nvSpPr>
          <p:cNvPr id="77" name="object 77"/>
          <p:cNvSpPr txBox="1"/>
          <p:nvPr/>
        </p:nvSpPr>
        <p:spPr>
          <a:xfrm>
            <a:off x="1924174" y="4168723"/>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222</a:t>
            </a:r>
            <a:endParaRPr sz="1800">
              <a:latin typeface="Lucida Bright"/>
              <a:cs typeface="Lucida Bright"/>
            </a:endParaRPr>
          </a:p>
        </p:txBody>
      </p:sp>
      <p:sp>
        <p:nvSpPr>
          <p:cNvPr id="78" name="object 78"/>
          <p:cNvSpPr txBox="1"/>
          <p:nvPr/>
        </p:nvSpPr>
        <p:spPr>
          <a:xfrm>
            <a:off x="5265905" y="4226912"/>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225</a:t>
            </a:r>
            <a:endParaRPr sz="1800">
              <a:latin typeface="Lucida Bright"/>
              <a:cs typeface="Lucida Bright"/>
            </a:endParaRPr>
          </a:p>
        </p:txBody>
      </p:sp>
      <p:sp>
        <p:nvSpPr>
          <p:cNvPr id="79" name="object 79"/>
          <p:cNvSpPr txBox="1"/>
          <p:nvPr/>
        </p:nvSpPr>
        <p:spPr>
          <a:xfrm>
            <a:off x="6396441" y="4143785"/>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226</a:t>
            </a:r>
            <a:endParaRPr sz="1800">
              <a:latin typeface="Lucida Bright"/>
              <a:cs typeface="Lucida Bright"/>
            </a:endParaRPr>
          </a:p>
        </p:txBody>
      </p:sp>
      <p:sp>
        <p:nvSpPr>
          <p:cNvPr id="80" name="object 80"/>
          <p:cNvSpPr txBox="1"/>
          <p:nvPr/>
        </p:nvSpPr>
        <p:spPr>
          <a:xfrm>
            <a:off x="7468787" y="4210287"/>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227</a:t>
            </a:r>
            <a:endParaRPr sz="1800">
              <a:latin typeface="Lucida Bright"/>
              <a:cs typeface="Lucida Bright"/>
            </a:endParaRPr>
          </a:p>
        </p:txBody>
      </p:sp>
      <p:sp>
        <p:nvSpPr>
          <p:cNvPr id="81" name="object 81"/>
          <p:cNvSpPr txBox="1"/>
          <p:nvPr/>
        </p:nvSpPr>
        <p:spPr>
          <a:xfrm>
            <a:off x="8591010" y="4201974"/>
            <a:ext cx="45339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228</a:t>
            </a:r>
            <a:endParaRPr sz="1800">
              <a:latin typeface="Lucida Bright"/>
              <a:cs typeface="Lucida Bright"/>
            </a:endParaRPr>
          </a:p>
        </p:txBody>
      </p:sp>
      <p:sp>
        <p:nvSpPr>
          <p:cNvPr id="82" name="object 82"/>
          <p:cNvSpPr txBox="1"/>
          <p:nvPr/>
        </p:nvSpPr>
        <p:spPr>
          <a:xfrm>
            <a:off x="1932486" y="4999998"/>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229</a:t>
            </a:r>
            <a:endParaRPr sz="1800">
              <a:latin typeface="Lucida Bright"/>
              <a:cs typeface="Lucida Bright"/>
            </a:endParaRPr>
          </a:p>
        </p:txBody>
      </p:sp>
      <p:sp>
        <p:nvSpPr>
          <p:cNvPr id="83" name="object 83"/>
          <p:cNvSpPr txBox="1"/>
          <p:nvPr/>
        </p:nvSpPr>
        <p:spPr>
          <a:xfrm>
            <a:off x="3046397" y="5058188"/>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230</a:t>
            </a:r>
            <a:endParaRPr sz="1800">
              <a:latin typeface="Lucida Bright"/>
              <a:cs typeface="Lucida Bright"/>
            </a:endParaRPr>
          </a:p>
        </p:txBody>
      </p:sp>
      <p:sp>
        <p:nvSpPr>
          <p:cNvPr id="84" name="object 84"/>
          <p:cNvSpPr txBox="1"/>
          <p:nvPr/>
        </p:nvSpPr>
        <p:spPr>
          <a:xfrm>
            <a:off x="4168619" y="5108065"/>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231</a:t>
            </a:r>
            <a:endParaRPr sz="1800">
              <a:latin typeface="Lucida Bright"/>
              <a:cs typeface="Lucida Bright"/>
            </a:endParaRPr>
          </a:p>
        </p:txBody>
      </p:sp>
      <p:sp>
        <p:nvSpPr>
          <p:cNvPr id="85" name="object 85"/>
          <p:cNvSpPr txBox="1"/>
          <p:nvPr/>
        </p:nvSpPr>
        <p:spPr>
          <a:xfrm>
            <a:off x="5282530" y="5083126"/>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232</a:t>
            </a:r>
            <a:endParaRPr sz="1800">
              <a:latin typeface="Lucida Bright"/>
              <a:cs typeface="Lucida Bright"/>
            </a:endParaRPr>
          </a:p>
        </p:txBody>
      </p:sp>
      <p:sp>
        <p:nvSpPr>
          <p:cNvPr id="86" name="object 86"/>
          <p:cNvSpPr txBox="1"/>
          <p:nvPr/>
        </p:nvSpPr>
        <p:spPr>
          <a:xfrm>
            <a:off x="6396441" y="5116377"/>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233</a:t>
            </a:r>
            <a:endParaRPr sz="1800">
              <a:latin typeface="Lucida Bright"/>
              <a:cs typeface="Lucida Bright"/>
            </a:endParaRPr>
          </a:p>
        </p:txBody>
      </p:sp>
      <p:sp>
        <p:nvSpPr>
          <p:cNvPr id="87" name="object 87"/>
          <p:cNvSpPr txBox="1"/>
          <p:nvPr/>
        </p:nvSpPr>
        <p:spPr>
          <a:xfrm>
            <a:off x="7477099" y="5124691"/>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234</a:t>
            </a:r>
            <a:endParaRPr sz="1800">
              <a:latin typeface="Lucida Bright"/>
              <a:cs typeface="Lucida Bright"/>
            </a:endParaRPr>
          </a:p>
        </p:txBody>
      </p:sp>
      <p:sp>
        <p:nvSpPr>
          <p:cNvPr id="88" name="object 88"/>
          <p:cNvSpPr txBox="1"/>
          <p:nvPr/>
        </p:nvSpPr>
        <p:spPr>
          <a:xfrm>
            <a:off x="8599323" y="5108065"/>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235</a:t>
            </a:r>
            <a:endParaRPr sz="1800">
              <a:latin typeface="Lucida Bright"/>
              <a:cs typeface="Lucida Bright"/>
            </a:endParaRPr>
          </a:p>
        </p:txBody>
      </p:sp>
      <p:sp>
        <p:nvSpPr>
          <p:cNvPr id="89" name="object 89"/>
          <p:cNvSpPr txBox="1"/>
          <p:nvPr/>
        </p:nvSpPr>
        <p:spPr>
          <a:xfrm>
            <a:off x="3063022" y="5847901"/>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237</a:t>
            </a:r>
            <a:endParaRPr sz="1800">
              <a:latin typeface="Lucida Bright"/>
              <a:cs typeface="Lucida Bright"/>
            </a:endParaRPr>
          </a:p>
        </p:txBody>
      </p:sp>
      <p:sp>
        <p:nvSpPr>
          <p:cNvPr id="90" name="object 90"/>
          <p:cNvSpPr txBox="1"/>
          <p:nvPr/>
        </p:nvSpPr>
        <p:spPr>
          <a:xfrm>
            <a:off x="4135368" y="5881152"/>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238</a:t>
            </a:r>
            <a:endParaRPr sz="1800">
              <a:latin typeface="Lucida Bright"/>
              <a:cs typeface="Lucida Bright"/>
            </a:endParaRPr>
          </a:p>
        </p:txBody>
      </p:sp>
      <p:sp>
        <p:nvSpPr>
          <p:cNvPr id="91" name="object 91"/>
          <p:cNvSpPr txBox="1"/>
          <p:nvPr/>
        </p:nvSpPr>
        <p:spPr>
          <a:xfrm>
            <a:off x="5290842" y="5781399"/>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239</a:t>
            </a:r>
            <a:endParaRPr sz="1800">
              <a:latin typeface="Lucida Bright"/>
              <a:cs typeface="Lucida Bright"/>
            </a:endParaRPr>
          </a:p>
        </p:txBody>
      </p:sp>
      <p:sp>
        <p:nvSpPr>
          <p:cNvPr id="92" name="object 92"/>
          <p:cNvSpPr txBox="1"/>
          <p:nvPr/>
        </p:nvSpPr>
        <p:spPr>
          <a:xfrm>
            <a:off x="6329939" y="5831275"/>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240</a:t>
            </a:r>
            <a:endParaRPr sz="1800">
              <a:latin typeface="Lucida Bright"/>
              <a:cs typeface="Lucida Bright"/>
            </a:endParaRPr>
          </a:p>
        </p:txBody>
      </p:sp>
      <p:sp>
        <p:nvSpPr>
          <p:cNvPr id="93" name="object 93"/>
          <p:cNvSpPr txBox="1"/>
          <p:nvPr/>
        </p:nvSpPr>
        <p:spPr>
          <a:xfrm>
            <a:off x="7493725" y="5839589"/>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241</a:t>
            </a:r>
            <a:endParaRPr sz="1800">
              <a:latin typeface="Lucida Bright"/>
              <a:cs typeface="Lucida Bright"/>
            </a:endParaRPr>
          </a:p>
        </p:txBody>
      </p:sp>
      <p:sp>
        <p:nvSpPr>
          <p:cNvPr id="94" name="object 94"/>
          <p:cNvSpPr txBox="1"/>
          <p:nvPr/>
        </p:nvSpPr>
        <p:spPr>
          <a:xfrm>
            <a:off x="8591010" y="5914404"/>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242</a:t>
            </a:r>
            <a:endParaRPr sz="1800">
              <a:latin typeface="Lucida Bright"/>
              <a:cs typeface="Lucida Br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13282" y="6335267"/>
            <a:ext cx="2209165" cy="144145"/>
          </a:xfrm>
          <a:custGeom>
            <a:avLst/>
            <a:gdLst/>
            <a:ahLst/>
            <a:cxnLst/>
            <a:rect l="l" t="t" r="r" b="b"/>
            <a:pathLst>
              <a:path w="2209165" h="144145">
                <a:moveTo>
                  <a:pt x="2209038" y="144017"/>
                </a:moveTo>
                <a:lnTo>
                  <a:pt x="2209038" y="0"/>
                </a:lnTo>
                <a:lnTo>
                  <a:pt x="0" y="0"/>
                </a:lnTo>
                <a:lnTo>
                  <a:pt x="0" y="144017"/>
                </a:lnTo>
                <a:lnTo>
                  <a:pt x="2209038" y="144017"/>
                </a:lnTo>
                <a:close/>
              </a:path>
            </a:pathLst>
          </a:custGeom>
          <a:solidFill>
            <a:srgbClr val="FFFF00"/>
          </a:solidFill>
        </p:spPr>
        <p:txBody>
          <a:bodyPr wrap="square" lIns="0" tIns="0" rIns="0" bIns="0" rtlCol="0"/>
          <a:lstStyle/>
          <a:p>
            <a:endParaRPr/>
          </a:p>
        </p:txBody>
      </p:sp>
      <p:graphicFrame>
        <p:nvGraphicFramePr>
          <p:cNvPr id="3" name="object 3"/>
          <p:cNvGraphicFramePr>
            <a:graphicFrameLocks noGrp="1"/>
          </p:cNvGraphicFramePr>
          <p:nvPr/>
        </p:nvGraphicFramePr>
        <p:xfrm>
          <a:off x="1113282" y="1838705"/>
          <a:ext cx="7730488" cy="354965"/>
        </p:xfrm>
        <a:graphic>
          <a:graphicData uri="http://schemas.openxmlformats.org/drawingml/2006/table">
            <a:tbl>
              <a:tblPr firstRow="1" bandRow="1">
                <a:tableStyleId>{2D5ABB26-0587-4C30-8999-92F81FD0307C}</a:tableStyleId>
              </a:tblPr>
              <a:tblGrid>
                <a:gridCol w="1134745">
                  <a:extLst>
                    <a:ext uri="{9D8B030D-6E8A-4147-A177-3AD203B41FA5}">
                      <a16:colId xmlns:a16="http://schemas.microsoft.com/office/drawing/2014/main" val="20000"/>
                    </a:ext>
                  </a:extLst>
                </a:gridCol>
                <a:gridCol w="1044575">
                  <a:extLst>
                    <a:ext uri="{9D8B030D-6E8A-4147-A177-3AD203B41FA5}">
                      <a16:colId xmlns:a16="http://schemas.microsoft.com/office/drawing/2014/main" val="20001"/>
                    </a:ext>
                  </a:extLst>
                </a:gridCol>
                <a:gridCol w="1139190">
                  <a:extLst>
                    <a:ext uri="{9D8B030D-6E8A-4147-A177-3AD203B41FA5}">
                      <a16:colId xmlns:a16="http://schemas.microsoft.com/office/drawing/2014/main" val="20002"/>
                    </a:ext>
                  </a:extLst>
                </a:gridCol>
                <a:gridCol w="1097914">
                  <a:extLst>
                    <a:ext uri="{9D8B030D-6E8A-4147-A177-3AD203B41FA5}">
                      <a16:colId xmlns:a16="http://schemas.microsoft.com/office/drawing/2014/main" val="20003"/>
                    </a:ext>
                  </a:extLst>
                </a:gridCol>
                <a:gridCol w="1148714">
                  <a:extLst>
                    <a:ext uri="{9D8B030D-6E8A-4147-A177-3AD203B41FA5}">
                      <a16:colId xmlns:a16="http://schemas.microsoft.com/office/drawing/2014/main" val="20004"/>
                    </a:ext>
                  </a:extLst>
                </a:gridCol>
                <a:gridCol w="986155">
                  <a:extLst>
                    <a:ext uri="{9D8B030D-6E8A-4147-A177-3AD203B41FA5}">
                      <a16:colId xmlns:a16="http://schemas.microsoft.com/office/drawing/2014/main" val="20005"/>
                    </a:ext>
                  </a:extLst>
                </a:gridCol>
                <a:gridCol w="1179195">
                  <a:extLst>
                    <a:ext uri="{9D8B030D-6E8A-4147-A177-3AD203B41FA5}">
                      <a16:colId xmlns:a16="http://schemas.microsoft.com/office/drawing/2014/main" val="20006"/>
                    </a:ext>
                  </a:extLst>
                </a:gridCol>
              </a:tblGrid>
              <a:tr h="191135">
                <a:tc>
                  <a:txBody>
                    <a:bodyPr/>
                    <a:lstStyle/>
                    <a:p>
                      <a:pPr marR="16510" algn="ctr">
                        <a:lnSpc>
                          <a:spcPts val="1390"/>
                        </a:lnSpc>
                        <a:spcBef>
                          <a:spcPts val="15"/>
                        </a:spcBef>
                      </a:pPr>
                      <a:r>
                        <a:rPr sz="800" dirty="0">
                          <a:latin typeface="Lucida Bright"/>
                          <a:cs typeface="Lucida Bright"/>
                        </a:rPr>
                        <a:t>Sun</a:t>
                      </a:r>
                      <a:r>
                        <a:rPr sz="800" spc="30"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ןושאר</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66370">
                        <a:lnSpc>
                          <a:spcPts val="1390"/>
                        </a:lnSpc>
                        <a:spcBef>
                          <a:spcPts val="15"/>
                        </a:spcBef>
                      </a:pPr>
                      <a:r>
                        <a:rPr sz="800" dirty="0">
                          <a:latin typeface="Lucida Bright"/>
                          <a:cs typeface="Lucida Bright"/>
                        </a:rPr>
                        <a:t>Mon</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ינש</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62560">
                        <a:lnSpc>
                          <a:spcPts val="1390"/>
                        </a:lnSpc>
                        <a:spcBef>
                          <a:spcPts val="15"/>
                        </a:spcBef>
                      </a:pPr>
                      <a:r>
                        <a:rPr sz="800" dirty="0">
                          <a:latin typeface="Lucida Bright"/>
                          <a:cs typeface="Lucida Bright"/>
                        </a:rPr>
                        <a:t>Tue</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ישילש</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algn="ctr">
                        <a:lnSpc>
                          <a:spcPts val="1390"/>
                        </a:lnSpc>
                        <a:spcBef>
                          <a:spcPts val="15"/>
                        </a:spcBef>
                      </a:pPr>
                      <a:r>
                        <a:rPr sz="800" dirty="0">
                          <a:latin typeface="Lucida Bright"/>
                          <a:cs typeface="Lucida Bright"/>
                        </a:rPr>
                        <a:t>Wed</a:t>
                      </a:r>
                      <a:r>
                        <a:rPr sz="800" spc="55" dirty="0">
                          <a:latin typeface="Lucida Bright"/>
                          <a:cs typeface="Lucida Bright"/>
                        </a:rPr>
                        <a:t> </a:t>
                      </a:r>
                      <a:r>
                        <a:rPr sz="900" dirty="0">
                          <a:latin typeface="Lucida Bright"/>
                          <a:cs typeface="Lucida Bright"/>
                        </a:rPr>
                        <a:t>-</a:t>
                      </a:r>
                      <a:r>
                        <a:rPr sz="900" spc="-10" dirty="0">
                          <a:latin typeface="Lucida Bright"/>
                          <a:cs typeface="Lucida Bright"/>
                        </a:rPr>
                        <a:t> </a:t>
                      </a:r>
                      <a:r>
                        <a:rPr sz="1200" dirty="0">
                          <a:latin typeface="Times New Roman"/>
                          <a:cs typeface="Times New Roman"/>
                        </a:rPr>
                        <a:t>יעיבר</a:t>
                      </a:r>
                      <a:r>
                        <a:rPr sz="1200" spc="6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34620">
                        <a:lnSpc>
                          <a:spcPts val="1390"/>
                        </a:lnSpc>
                        <a:spcBef>
                          <a:spcPts val="15"/>
                        </a:spcBef>
                      </a:pPr>
                      <a:r>
                        <a:rPr sz="800" dirty="0">
                          <a:latin typeface="Lucida Bright"/>
                          <a:cs typeface="Lucida Bright"/>
                        </a:rPr>
                        <a:t>Thu</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ישימח</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5560" algn="ctr">
                        <a:lnSpc>
                          <a:spcPts val="1390"/>
                        </a:lnSpc>
                        <a:spcBef>
                          <a:spcPts val="15"/>
                        </a:spcBef>
                      </a:pPr>
                      <a:r>
                        <a:rPr sz="800" dirty="0">
                          <a:latin typeface="Lucida Bright"/>
                          <a:cs typeface="Lucida Bright"/>
                        </a:rPr>
                        <a:t>Fri</a:t>
                      </a:r>
                      <a:r>
                        <a:rPr sz="800" spc="40" dirty="0">
                          <a:latin typeface="Lucida Bright"/>
                          <a:cs typeface="Lucida Bright"/>
                        </a:rPr>
                        <a:t> </a:t>
                      </a:r>
                      <a:r>
                        <a:rPr sz="900" dirty="0">
                          <a:latin typeface="Lucida Bright"/>
                          <a:cs typeface="Lucida Bright"/>
                        </a:rPr>
                        <a:t>-</a:t>
                      </a:r>
                      <a:r>
                        <a:rPr sz="900" spc="-20" dirty="0">
                          <a:latin typeface="Lucida Bright"/>
                          <a:cs typeface="Lucida Bright"/>
                        </a:rPr>
                        <a:t> </a:t>
                      </a:r>
                      <a:r>
                        <a:rPr sz="1200" dirty="0">
                          <a:latin typeface="Times New Roman"/>
                          <a:cs typeface="Times New Roman"/>
                        </a:rPr>
                        <a:t>ישש</a:t>
                      </a:r>
                      <a:r>
                        <a:rPr sz="1200" spc="5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79375" algn="ctr">
                        <a:lnSpc>
                          <a:spcPts val="1390"/>
                        </a:lnSpc>
                        <a:spcBef>
                          <a:spcPts val="15"/>
                        </a:spcBef>
                      </a:pPr>
                      <a:r>
                        <a:rPr sz="800" dirty="0">
                          <a:latin typeface="Lucida Bright"/>
                          <a:cs typeface="Lucida Bright"/>
                        </a:rPr>
                        <a:t>Shabbat</a:t>
                      </a:r>
                      <a:r>
                        <a:rPr sz="800" spc="35" dirty="0">
                          <a:latin typeface="Lucida Bright"/>
                          <a:cs typeface="Lucida Bright"/>
                        </a:rPr>
                        <a:t> </a:t>
                      </a:r>
                      <a:r>
                        <a:rPr sz="900" dirty="0">
                          <a:latin typeface="Lucida Bright"/>
                          <a:cs typeface="Lucida Bright"/>
                        </a:rPr>
                        <a:t>- </a:t>
                      </a:r>
                      <a:r>
                        <a:rPr sz="1200" b="1" dirty="0">
                          <a:latin typeface="Times New Roman"/>
                          <a:cs typeface="Times New Roman"/>
                        </a:rPr>
                        <a:t>תבש</a:t>
                      </a:r>
                      <a:r>
                        <a:rPr sz="1200" b="1" spc="80" dirty="0">
                          <a:latin typeface="Times New Roman"/>
                          <a:cs typeface="Times New Roman"/>
                        </a:rPr>
                        <a:t> </a:t>
                      </a:r>
                      <a:r>
                        <a:rPr sz="1200" b="1"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extLst>
                  <a:ext uri="{0D108BD9-81ED-4DB2-BD59-A6C34878D82A}">
                    <a16:rowId xmlns:a16="http://schemas.microsoft.com/office/drawing/2014/main" val="10000"/>
                  </a:ext>
                </a:extLst>
              </a:tr>
              <a:tr h="163830">
                <a:tc>
                  <a:txBody>
                    <a:bodyPr/>
                    <a:lstStyle/>
                    <a:p>
                      <a:pPr marR="13970" algn="ctr">
                        <a:lnSpc>
                          <a:spcPts val="99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tcPr>
                </a:tc>
                <a:tc>
                  <a:txBody>
                    <a:bodyPr/>
                    <a:lstStyle/>
                    <a:p>
                      <a:pPr marR="55244" algn="ctr">
                        <a:lnSpc>
                          <a:spcPts val="994"/>
                        </a:lnSpc>
                        <a:spcBef>
                          <a:spcPts val="195"/>
                        </a:spcBef>
                      </a:pPr>
                      <a:r>
                        <a:rPr sz="900" spc="-25" dirty="0">
                          <a:solidFill>
                            <a:srgbClr val="A9D08F"/>
                          </a:solidFill>
                          <a:latin typeface="Lucida Bright"/>
                          <a:cs typeface="Lucida Bright"/>
                        </a:rPr>
                        <a:t>20-</a:t>
                      </a:r>
                      <a:endParaRPr sz="900">
                        <a:latin typeface="Lucida Bright"/>
                        <a:cs typeface="Lucida Bright"/>
                      </a:endParaRPr>
                    </a:p>
                  </a:txBody>
                  <a:tcPr marL="0" marR="0" marT="24765" marB="0">
                    <a:lnT w="28575">
                      <a:solidFill>
                        <a:srgbClr val="305496"/>
                      </a:solidFill>
                      <a:prstDash val="solid"/>
                    </a:lnT>
                  </a:tcPr>
                </a:tc>
                <a:tc>
                  <a:txBody>
                    <a:bodyPr/>
                    <a:lstStyle/>
                    <a:p>
                      <a:pPr marL="432434">
                        <a:lnSpc>
                          <a:spcPts val="994"/>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tcPr>
                </a:tc>
                <a:tc>
                  <a:txBody>
                    <a:bodyPr/>
                    <a:lstStyle/>
                    <a:p>
                      <a:pPr marL="35560" algn="ctr">
                        <a:lnSpc>
                          <a:spcPts val="990"/>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tcPr>
                </a:tc>
                <a:tc>
                  <a:txBody>
                    <a:bodyPr/>
                    <a:lstStyle/>
                    <a:p>
                      <a:pPr marL="419100">
                        <a:lnSpc>
                          <a:spcPts val="994"/>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tcPr>
                </a:tc>
                <a:tc>
                  <a:txBody>
                    <a:bodyPr/>
                    <a:lstStyle/>
                    <a:p>
                      <a:pPr marL="37465" algn="ctr">
                        <a:lnSpc>
                          <a:spcPts val="990"/>
                        </a:lnSpc>
                        <a:spcBef>
                          <a:spcPts val="195"/>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tcPr>
                </a:tc>
                <a:tc>
                  <a:txBody>
                    <a:bodyPr/>
                    <a:lstStyle/>
                    <a:p>
                      <a:pPr marL="80645" algn="ctr">
                        <a:lnSpc>
                          <a:spcPts val="990"/>
                        </a:lnSpc>
                        <a:spcBef>
                          <a:spcPts val="195"/>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1"/>
                  </a:ext>
                </a:extLst>
              </a:tr>
            </a:tbl>
          </a:graphicData>
        </a:graphic>
      </p:graphicFrame>
      <p:sp>
        <p:nvSpPr>
          <p:cNvPr id="4" name="object 4"/>
          <p:cNvSpPr txBox="1"/>
          <p:nvPr/>
        </p:nvSpPr>
        <p:spPr>
          <a:xfrm>
            <a:off x="1604263" y="3225038"/>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8</a:t>
            </a:r>
            <a:endParaRPr sz="1350">
              <a:latin typeface="Lucida Bright"/>
              <a:cs typeface="Lucida Bright"/>
            </a:endParaRPr>
          </a:p>
        </p:txBody>
      </p:sp>
      <p:sp>
        <p:nvSpPr>
          <p:cNvPr id="5" name="object 5"/>
          <p:cNvSpPr txBox="1"/>
          <p:nvPr/>
        </p:nvSpPr>
        <p:spPr>
          <a:xfrm>
            <a:off x="2708323" y="3225038"/>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9</a:t>
            </a:r>
            <a:endParaRPr sz="1350">
              <a:latin typeface="Lucida Bright"/>
              <a:cs typeface="Lucida Bright"/>
            </a:endParaRPr>
          </a:p>
        </p:txBody>
      </p:sp>
      <p:sp>
        <p:nvSpPr>
          <p:cNvPr id="6" name="object 6"/>
          <p:cNvSpPr txBox="1"/>
          <p:nvPr/>
        </p:nvSpPr>
        <p:spPr>
          <a:xfrm>
            <a:off x="4863175" y="322503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11</a:t>
            </a:r>
            <a:endParaRPr sz="1350">
              <a:latin typeface="Lucida Bright"/>
              <a:cs typeface="Lucida Bright"/>
            </a:endParaRPr>
          </a:p>
        </p:txBody>
      </p:sp>
      <p:sp>
        <p:nvSpPr>
          <p:cNvPr id="7" name="object 7"/>
          <p:cNvSpPr txBox="1"/>
          <p:nvPr/>
        </p:nvSpPr>
        <p:spPr>
          <a:xfrm>
            <a:off x="5967235" y="322503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12</a:t>
            </a:r>
            <a:endParaRPr sz="1350">
              <a:latin typeface="Lucida Bright"/>
              <a:cs typeface="Lucida Bright"/>
            </a:endParaRPr>
          </a:p>
        </p:txBody>
      </p:sp>
      <p:sp>
        <p:nvSpPr>
          <p:cNvPr id="8" name="object 8"/>
          <p:cNvSpPr txBox="1"/>
          <p:nvPr/>
        </p:nvSpPr>
        <p:spPr>
          <a:xfrm>
            <a:off x="8176049" y="322503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C00000"/>
                </a:solidFill>
                <a:latin typeface="Lucida Bright"/>
                <a:cs typeface="Lucida Bright"/>
              </a:rPr>
              <a:t>14</a:t>
            </a:r>
            <a:endParaRPr sz="1350">
              <a:latin typeface="Lucida Bright"/>
              <a:cs typeface="Lucida Bright"/>
            </a:endParaRPr>
          </a:p>
        </p:txBody>
      </p:sp>
      <p:sp>
        <p:nvSpPr>
          <p:cNvPr id="9" name="object 9"/>
          <p:cNvSpPr txBox="1"/>
          <p:nvPr/>
        </p:nvSpPr>
        <p:spPr>
          <a:xfrm>
            <a:off x="8030971" y="3602228"/>
            <a:ext cx="527050" cy="153035"/>
          </a:xfrm>
          <a:prstGeom prst="rect">
            <a:avLst/>
          </a:prstGeom>
        </p:spPr>
        <p:txBody>
          <a:bodyPr vert="horz" wrap="square" lIns="0" tIns="17145" rIns="0" bIns="0" rtlCol="0">
            <a:spAutoFit/>
          </a:bodyPr>
          <a:lstStyle/>
          <a:p>
            <a:pPr marL="12700">
              <a:lnSpc>
                <a:spcPct val="100000"/>
              </a:lnSpc>
              <a:spcBef>
                <a:spcPts val="13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37</a:t>
            </a:r>
            <a:endParaRPr sz="800">
              <a:latin typeface="Lucida Bright"/>
              <a:cs typeface="Lucida Bright"/>
            </a:endParaRPr>
          </a:p>
        </p:txBody>
      </p:sp>
      <p:sp>
        <p:nvSpPr>
          <p:cNvPr id="10" name="object 10"/>
          <p:cNvSpPr txBox="1"/>
          <p:nvPr/>
        </p:nvSpPr>
        <p:spPr>
          <a:xfrm>
            <a:off x="1499108" y="3763010"/>
            <a:ext cx="3422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Dec</a:t>
            </a:r>
            <a:endParaRPr sz="900">
              <a:latin typeface="Lucida Bright"/>
              <a:cs typeface="Lucida Bright"/>
            </a:endParaRPr>
          </a:p>
        </p:txBody>
      </p:sp>
      <p:sp>
        <p:nvSpPr>
          <p:cNvPr id="11" name="object 11"/>
          <p:cNvSpPr txBox="1"/>
          <p:nvPr/>
        </p:nvSpPr>
        <p:spPr>
          <a:xfrm>
            <a:off x="2603229" y="3763010"/>
            <a:ext cx="3422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4-</a:t>
            </a:r>
            <a:r>
              <a:rPr sz="900" spc="-25" dirty="0">
                <a:solidFill>
                  <a:srgbClr val="A9D08F"/>
                </a:solidFill>
                <a:latin typeface="Lucida Bright"/>
                <a:cs typeface="Lucida Bright"/>
              </a:rPr>
              <a:t>Dec</a:t>
            </a:r>
            <a:endParaRPr sz="900">
              <a:latin typeface="Lucida Bright"/>
              <a:cs typeface="Lucida Bright"/>
            </a:endParaRPr>
          </a:p>
        </p:txBody>
      </p:sp>
      <p:sp>
        <p:nvSpPr>
          <p:cNvPr id="12" name="object 12"/>
          <p:cNvSpPr txBox="1"/>
          <p:nvPr/>
        </p:nvSpPr>
        <p:spPr>
          <a:xfrm>
            <a:off x="3707351" y="3763010"/>
            <a:ext cx="3422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5-</a:t>
            </a:r>
            <a:r>
              <a:rPr sz="900" spc="-25" dirty="0">
                <a:solidFill>
                  <a:srgbClr val="A9D08F"/>
                </a:solidFill>
                <a:latin typeface="Lucida Bright"/>
                <a:cs typeface="Lucida Bright"/>
              </a:rPr>
              <a:t>Dec</a:t>
            </a:r>
            <a:endParaRPr sz="900">
              <a:latin typeface="Lucida Bright"/>
              <a:cs typeface="Lucida Bright"/>
            </a:endParaRPr>
          </a:p>
        </p:txBody>
      </p:sp>
      <p:sp>
        <p:nvSpPr>
          <p:cNvPr id="13" name="object 13"/>
          <p:cNvSpPr txBox="1"/>
          <p:nvPr/>
        </p:nvSpPr>
        <p:spPr>
          <a:xfrm>
            <a:off x="4811473" y="3763010"/>
            <a:ext cx="3422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6-</a:t>
            </a:r>
            <a:r>
              <a:rPr sz="900" spc="-25" dirty="0">
                <a:solidFill>
                  <a:srgbClr val="A9D08F"/>
                </a:solidFill>
                <a:latin typeface="Lucida Bright"/>
                <a:cs typeface="Lucida Bright"/>
              </a:rPr>
              <a:t>Dec</a:t>
            </a:r>
            <a:endParaRPr sz="900">
              <a:latin typeface="Lucida Bright"/>
              <a:cs typeface="Lucida Bright"/>
            </a:endParaRPr>
          </a:p>
        </p:txBody>
      </p:sp>
      <p:sp>
        <p:nvSpPr>
          <p:cNvPr id="14" name="object 14"/>
          <p:cNvSpPr txBox="1"/>
          <p:nvPr/>
        </p:nvSpPr>
        <p:spPr>
          <a:xfrm>
            <a:off x="5915595" y="3763010"/>
            <a:ext cx="3422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Dec</a:t>
            </a:r>
            <a:endParaRPr sz="900">
              <a:latin typeface="Lucida Bright"/>
              <a:cs typeface="Lucida Bright"/>
            </a:endParaRPr>
          </a:p>
        </p:txBody>
      </p:sp>
      <p:sp>
        <p:nvSpPr>
          <p:cNvPr id="15" name="object 15"/>
          <p:cNvSpPr txBox="1"/>
          <p:nvPr/>
        </p:nvSpPr>
        <p:spPr>
          <a:xfrm>
            <a:off x="7019717" y="3763010"/>
            <a:ext cx="3422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Dec</a:t>
            </a:r>
            <a:endParaRPr sz="900">
              <a:latin typeface="Lucida Bright"/>
              <a:cs typeface="Lucida Bright"/>
            </a:endParaRPr>
          </a:p>
        </p:txBody>
      </p:sp>
      <p:sp>
        <p:nvSpPr>
          <p:cNvPr id="16" name="object 16"/>
          <p:cNvSpPr txBox="1"/>
          <p:nvPr/>
        </p:nvSpPr>
        <p:spPr>
          <a:xfrm>
            <a:off x="8123839" y="3763010"/>
            <a:ext cx="3422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Dec</a:t>
            </a:r>
            <a:endParaRPr sz="900">
              <a:latin typeface="Lucida Bright"/>
              <a:cs typeface="Lucida Bright"/>
            </a:endParaRPr>
          </a:p>
        </p:txBody>
      </p:sp>
      <p:graphicFrame>
        <p:nvGraphicFramePr>
          <p:cNvPr id="17" name="object 17"/>
          <p:cNvGraphicFramePr>
            <a:graphicFrameLocks noGrp="1"/>
          </p:cNvGraphicFramePr>
          <p:nvPr/>
        </p:nvGraphicFramePr>
        <p:xfrm>
          <a:off x="1113282" y="2268765"/>
          <a:ext cx="7869553" cy="785495"/>
        </p:xfrm>
        <a:graphic>
          <a:graphicData uri="http://schemas.openxmlformats.org/drawingml/2006/table">
            <a:tbl>
              <a:tblPr firstRow="1" bandRow="1">
                <a:tableStyleId>{2D5ABB26-0587-4C30-8999-92F81FD0307C}</a:tableStyleId>
              </a:tblPr>
              <a:tblGrid>
                <a:gridCol w="139827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gridCol w="1163320">
                  <a:extLst>
                    <a:ext uri="{9D8B030D-6E8A-4147-A177-3AD203B41FA5}">
                      <a16:colId xmlns:a16="http://schemas.microsoft.com/office/drawing/2014/main" val="20002"/>
                    </a:ext>
                  </a:extLst>
                </a:gridCol>
                <a:gridCol w="1146810">
                  <a:extLst>
                    <a:ext uri="{9D8B030D-6E8A-4147-A177-3AD203B41FA5}">
                      <a16:colId xmlns:a16="http://schemas.microsoft.com/office/drawing/2014/main" val="20003"/>
                    </a:ext>
                  </a:extLst>
                </a:gridCol>
                <a:gridCol w="1133475">
                  <a:extLst>
                    <a:ext uri="{9D8B030D-6E8A-4147-A177-3AD203B41FA5}">
                      <a16:colId xmlns:a16="http://schemas.microsoft.com/office/drawing/2014/main" val="20004"/>
                    </a:ext>
                  </a:extLst>
                </a:gridCol>
                <a:gridCol w="1000759">
                  <a:extLst>
                    <a:ext uri="{9D8B030D-6E8A-4147-A177-3AD203B41FA5}">
                      <a16:colId xmlns:a16="http://schemas.microsoft.com/office/drawing/2014/main" val="20005"/>
                    </a:ext>
                  </a:extLst>
                </a:gridCol>
                <a:gridCol w="1017269">
                  <a:extLst>
                    <a:ext uri="{9D8B030D-6E8A-4147-A177-3AD203B41FA5}">
                      <a16:colId xmlns:a16="http://schemas.microsoft.com/office/drawing/2014/main" val="20006"/>
                    </a:ext>
                  </a:extLst>
                </a:gridCol>
              </a:tblGrid>
              <a:tr h="630555">
                <a:tc>
                  <a:txBody>
                    <a:bodyPr/>
                    <a:lstStyle/>
                    <a:p>
                      <a:pPr marL="503555">
                        <a:lnSpc>
                          <a:spcPct val="100000"/>
                        </a:lnSpc>
                        <a:spcBef>
                          <a:spcPts val="415"/>
                        </a:spcBef>
                        <a:tabLst>
                          <a:tab pos="906144" algn="l"/>
                        </a:tabLst>
                      </a:pPr>
                      <a:r>
                        <a:rPr sz="1350" spc="-50" dirty="0">
                          <a:solidFill>
                            <a:srgbClr val="843C0C"/>
                          </a:solidFill>
                          <a:latin typeface="Lucida Bright"/>
                          <a:cs typeface="Lucida Bright"/>
                        </a:rPr>
                        <a:t>1</a:t>
                      </a:r>
                      <a:r>
                        <a:rPr sz="1350" dirty="0">
                          <a:solidFill>
                            <a:srgbClr val="843C0C"/>
                          </a:solidFill>
                          <a:latin typeface="Lucida Bright"/>
                          <a:cs typeface="Lucida Bright"/>
                        </a:rPr>
                        <a:t>	</a:t>
                      </a:r>
                      <a:r>
                        <a:rPr sz="1800" b="1" spc="-25" dirty="0">
                          <a:solidFill>
                            <a:srgbClr val="0000FF"/>
                          </a:solidFill>
                          <a:latin typeface="Lucida Bright"/>
                          <a:cs typeface="Lucida Bright"/>
                        </a:rPr>
                        <a:t>243</a:t>
                      </a:r>
                      <a:endParaRPr sz="1800">
                        <a:latin typeface="Lucida Bright"/>
                        <a:cs typeface="Lucida Bright"/>
                      </a:endParaRPr>
                    </a:p>
                    <a:p>
                      <a:pPr marL="268605">
                        <a:lnSpc>
                          <a:spcPts val="1105"/>
                        </a:lnSpc>
                        <a:spcBef>
                          <a:spcPts val="1115"/>
                        </a:spcBef>
                      </a:pPr>
                      <a:r>
                        <a:rPr sz="1050" spc="-10" dirty="0">
                          <a:solidFill>
                            <a:srgbClr val="843C0C"/>
                          </a:solidFill>
                          <a:latin typeface="Lucida Bright"/>
                          <a:cs typeface="Lucida Bright"/>
                        </a:rPr>
                        <a:t>Chodesh</a:t>
                      </a:r>
                      <a:endParaRPr sz="1050">
                        <a:latin typeface="Lucida Bright"/>
                        <a:cs typeface="Lucida Bright"/>
                      </a:endParaRPr>
                    </a:p>
                  </a:txBody>
                  <a:tcPr marL="0" marR="0" marT="52705" marB="0">
                    <a:lnB w="28575">
                      <a:solidFill>
                        <a:srgbClr val="305496"/>
                      </a:solidFill>
                      <a:prstDash val="solid"/>
                    </a:lnB>
                  </a:tcPr>
                </a:tc>
                <a:tc>
                  <a:txBody>
                    <a:bodyPr/>
                    <a:lstStyle/>
                    <a:p>
                      <a:pPr marL="118110">
                        <a:lnSpc>
                          <a:spcPts val="1700"/>
                        </a:lnSpc>
                      </a:pPr>
                      <a:r>
                        <a:rPr sz="900" dirty="0">
                          <a:solidFill>
                            <a:srgbClr val="A9D08F"/>
                          </a:solidFill>
                          <a:latin typeface="Lucida Bright"/>
                          <a:cs typeface="Lucida Bright"/>
                        </a:rPr>
                        <a:t>Nov</a:t>
                      </a:r>
                      <a:r>
                        <a:rPr sz="900" spc="400" dirty="0">
                          <a:solidFill>
                            <a:srgbClr val="A9D08F"/>
                          </a:solidFill>
                          <a:latin typeface="Lucida Bright"/>
                          <a:cs typeface="Lucida Bright"/>
                        </a:rPr>
                        <a:t> </a:t>
                      </a:r>
                      <a:r>
                        <a:rPr sz="2700" b="1" spc="-37" baseline="-33950" dirty="0">
                          <a:solidFill>
                            <a:srgbClr val="0000FF"/>
                          </a:solidFill>
                          <a:latin typeface="Lucida Bright"/>
                          <a:cs typeface="Lucida Bright"/>
                        </a:rPr>
                        <a:t>244</a:t>
                      </a:r>
                      <a:endParaRPr sz="2700" baseline="-33950">
                        <a:latin typeface="Lucida Bright"/>
                        <a:cs typeface="Lucida Bright"/>
                      </a:endParaRPr>
                    </a:p>
                    <a:p>
                      <a:pPr marL="174625">
                        <a:lnSpc>
                          <a:spcPct val="100000"/>
                        </a:lnSpc>
                        <a:spcBef>
                          <a:spcPts val="1290"/>
                        </a:spcBef>
                      </a:pPr>
                      <a:r>
                        <a:rPr sz="1350" dirty="0">
                          <a:solidFill>
                            <a:srgbClr val="305496"/>
                          </a:solidFill>
                          <a:latin typeface="Lucida Bright"/>
                          <a:cs typeface="Lucida Bright"/>
                        </a:rPr>
                        <a:t>2</a:t>
                      </a:r>
                      <a:endParaRPr sz="1350">
                        <a:latin typeface="Lucida Bright"/>
                        <a:cs typeface="Lucida Bright"/>
                      </a:endParaRPr>
                    </a:p>
                  </a:txBody>
                  <a:tcPr marL="0" marR="0" marT="0" marB="0">
                    <a:lnB w="28575">
                      <a:solidFill>
                        <a:srgbClr val="305496"/>
                      </a:solidFill>
                      <a:prstDash val="solid"/>
                    </a:lnB>
                  </a:tcPr>
                </a:tc>
                <a:tc>
                  <a:txBody>
                    <a:bodyPr/>
                    <a:lstStyle/>
                    <a:p>
                      <a:pPr marL="349885">
                        <a:lnSpc>
                          <a:spcPct val="100000"/>
                        </a:lnSpc>
                        <a:spcBef>
                          <a:spcPts val="595"/>
                        </a:spcBef>
                        <a:tabLst>
                          <a:tab pos="635635" algn="l"/>
                        </a:tabLst>
                      </a:pPr>
                      <a:r>
                        <a:rPr sz="2025" spc="-75" baseline="8230" dirty="0">
                          <a:solidFill>
                            <a:srgbClr val="305496"/>
                          </a:solidFill>
                          <a:latin typeface="Lucida Bright"/>
                          <a:cs typeface="Lucida Bright"/>
                        </a:rPr>
                        <a:t>3</a:t>
                      </a:r>
                      <a:r>
                        <a:rPr sz="2025" baseline="8230" dirty="0">
                          <a:solidFill>
                            <a:srgbClr val="305496"/>
                          </a:solidFill>
                          <a:latin typeface="Lucida Bright"/>
                          <a:cs typeface="Lucida Bright"/>
                        </a:rPr>
                        <a:t>	</a:t>
                      </a:r>
                      <a:r>
                        <a:rPr sz="1800" b="1" spc="-25" dirty="0">
                          <a:solidFill>
                            <a:srgbClr val="0000FF"/>
                          </a:solidFill>
                          <a:latin typeface="Lucida Bright"/>
                          <a:cs typeface="Lucida Bright"/>
                        </a:rPr>
                        <a:t>245</a:t>
                      </a:r>
                      <a:endParaRPr sz="1800">
                        <a:latin typeface="Lucida Bright"/>
                        <a:cs typeface="Lucida Bright"/>
                      </a:endParaRPr>
                    </a:p>
                  </a:txBody>
                  <a:tcPr marL="0" marR="0" marT="75565" marB="0">
                    <a:lnB w="28575">
                      <a:solidFill>
                        <a:srgbClr val="305496"/>
                      </a:solidFill>
                      <a:prstDash val="solid"/>
                    </a:lnB>
                  </a:tcPr>
                </a:tc>
                <a:tc>
                  <a:txBody>
                    <a:bodyPr/>
                    <a:lstStyle/>
                    <a:p>
                      <a:pPr marL="262255">
                        <a:lnSpc>
                          <a:spcPts val="2100"/>
                        </a:lnSpc>
                        <a:tabLst>
                          <a:tab pos="661035" algn="l"/>
                        </a:tabLst>
                      </a:pPr>
                      <a:r>
                        <a:rPr sz="2025" spc="-75" baseline="-20576" dirty="0">
                          <a:solidFill>
                            <a:srgbClr val="305496"/>
                          </a:solidFill>
                          <a:latin typeface="Lucida Bright"/>
                          <a:cs typeface="Lucida Bright"/>
                        </a:rPr>
                        <a:t>4</a:t>
                      </a:r>
                      <a:r>
                        <a:rPr sz="2025" baseline="-20576" dirty="0">
                          <a:solidFill>
                            <a:srgbClr val="305496"/>
                          </a:solidFill>
                          <a:latin typeface="Lucida Bright"/>
                          <a:cs typeface="Lucida Bright"/>
                        </a:rPr>
                        <a:t>	</a:t>
                      </a:r>
                      <a:r>
                        <a:rPr sz="1800" b="1" spc="-25" dirty="0">
                          <a:solidFill>
                            <a:srgbClr val="0000FF"/>
                          </a:solidFill>
                          <a:latin typeface="Lucida Bright"/>
                          <a:cs typeface="Lucida Bright"/>
                        </a:rPr>
                        <a:t>246</a:t>
                      </a:r>
                      <a:endParaRPr sz="1800">
                        <a:latin typeface="Lucida Bright"/>
                        <a:cs typeface="Lucida Bright"/>
                      </a:endParaRPr>
                    </a:p>
                  </a:txBody>
                  <a:tcPr marL="0" marR="0" marT="0" marB="0">
                    <a:lnB w="28575">
                      <a:solidFill>
                        <a:srgbClr val="305496"/>
                      </a:solidFill>
                      <a:prstDash val="solid"/>
                    </a:lnB>
                  </a:tcPr>
                </a:tc>
                <a:tc>
                  <a:txBody>
                    <a:bodyPr/>
                    <a:lstStyle/>
                    <a:p>
                      <a:pPr marL="264160">
                        <a:lnSpc>
                          <a:spcPct val="100000"/>
                        </a:lnSpc>
                        <a:spcBef>
                          <a:spcPts val="459"/>
                        </a:spcBef>
                        <a:tabLst>
                          <a:tab pos="636905" algn="l"/>
                        </a:tabLst>
                      </a:pPr>
                      <a:r>
                        <a:rPr sz="2025" spc="-75" baseline="2057" dirty="0">
                          <a:solidFill>
                            <a:srgbClr val="305496"/>
                          </a:solidFill>
                          <a:latin typeface="Lucida Bright"/>
                          <a:cs typeface="Lucida Bright"/>
                        </a:rPr>
                        <a:t>5</a:t>
                      </a:r>
                      <a:r>
                        <a:rPr sz="2025" baseline="2057" dirty="0">
                          <a:solidFill>
                            <a:srgbClr val="305496"/>
                          </a:solidFill>
                          <a:latin typeface="Lucida Bright"/>
                          <a:cs typeface="Lucida Bright"/>
                        </a:rPr>
                        <a:t>	</a:t>
                      </a:r>
                      <a:r>
                        <a:rPr sz="1800" b="1" spc="-25" dirty="0">
                          <a:solidFill>
                            <a:srgbClr val="0000FF"/>
                          </a:solidFill>
                          <a:latin typeface="Lucida Bright"/>
                          <a:cs typeface="Lucida Bright"/>
                        </a:rPr>
                        <a:t>247</a:t>
                      </a:r>
                      <a:endParaRPr sz="1800">
                        <a:latin typeface="Lucida Bright"/>
                        <a:cs typeface="Lucida Bright"/>
                      </a:endParaRPr>
                    </a:p>
                  </a:txBody>
                  <a:tcPr marL="0" marR="0" marT="58419" marB="0">
                    <a:lnB w="28575">
                      <a:solidFill>
                        <a:srgbClr val="305496"/>
                      </a:solidFill>
                      <a:prstDash val="solid"/>
                    </a:lnB>
                  </a:tcPr>
                </a:tc>
                <a:tc>
                  <a:txBody>
                    <a:bodyPr/>
                    <a:lstStyle/>
                    <a:p>
                      <a:pPr marL="174625">
                        <a:lnSpc>
                          <a:spcPct val="100000"/>
                        </a:lnSpc>
                        <a:spcBef>
                          <a:spcPts val="1115"/>
                        </a:spcBef>
                        <a:tabLst>
                          <a:tab pos="493395" algn="l"/>
                        </a:tabLst>
                      </a:pPr>
                      <a:r>
                        <a:rPr sz="2025" spc="-75" baseline="28806" dirty="0">
                          <a:solidFill>
                            <a:srgbClr val="4471C4"/>
                          </a:solidFill>
                          <a:latin typeface="Lucida Bright"/>
                          <a:cs typeface="Lucida Bright"/>
                        </a:rPr>
                        <a:t>6</a:t>
                      </a:r>
                      <a:r>
                        <a:rPr sz="2025" baseline="28806" dirty="0">
                          <a:solidFill>
                            <a:srgbClr val="4471C4"/>
                          </a:solidFill>
                          <a:latin typeface="Lucida Bright"/>
                          <a:cs typeface="Lucida Bright"/>
                        </a:rPr>
                        <a:t>	</a:t>
                      </a:r>
                      <a:r>
                        <a:rPr sz="1800" b="1" spc="-25" dirty="0">
                          <a:solidFill>
                            <a:srgbClr val="0000FF"/>
                          </a:solidFill>
                          <a:latin typeface="Lucida Bright"/>
                          <a:cs typeface="Lucida Bright"/>
                        </a:rPr>
                        <a:t>248</a:t>
                      </a:r>
                      <a:endParaRPr sz="1800">
                        <a:latin typeface="Lucida Bright"/>
                        <a:cs typeface="Lucida Bright"/>
                      </a:endParaRPr>
                    </a:p>
                  </a:txBody>
                  <a:tcPr marL="0" marR="0" marT="141605" marB="0">
                    <a:lnB w="28575">
                      <a:solidFill>
                        <a:srgbClr val="305496"/>
                      </a:solidFill>
                      <a:prstDash val="solid"/>
                    </a:lnB>
                  </a:tcPr>
                </a:tc>
                <a:tc>
                  <a:txBody>
                    <a:bodyPr/>
                    <a:lstStyle/>
                    <a:p>
                      <a:pPr marL="278130">
                        <a:lnSpc>
                          <a:spcPct val="100000"/>
                        </a:lnSpc>
                        <a:spcBef>
                          <a:spcPts val="1250"/>
                        </a:spcBef>
                        <a:tabLst>
                          <a:tab pos="731520" algn="l"/>
                        </a:tabLst>
                      </a:pPr>
                      <a:r>
                        <a:rPr sz="2025" spc="-75" baseline="34979" dirty="0">
                          <a:solidFill>
                            <a:srgbClr val="C65911"/>
                          </a:solidFill>
                          <a:latin typeface="Lucida Bright"/>
                          <a:cs typeface="Lucida Bright"/>
                        </a:rPr>
                        <a:t>7</a:t>
                      </a:r>
                      <a:r>
                        <a:rPr sz="2025" baseline="34979" dirty="0">
                          <a:solidFill>
                            <a:srgbClr val="C65911"/>
                          </a:solidFill>
                          <a:latin typeface="Lucida Bright"/>
                          <a:cs typeface="Lucida Bright"/>
                        </a:rPr>
                        <a:t>	</a:t>
                      </a:r>
                      <a:r>
                        <a:rPr sz="1800" b="1" spc="-25" dirty="0">
                          <a:solidFill>
                            <a:srgbClr val="0000FF"/>
                          </a:solidFill>
                          <a:latin typeface="Lucida Bright"/>
                          <a:cs typeface="Lucida Bright"/>
                        </a:rPr>
                        <a:t>24</a:t>
                      </a:r>
                      <a:endParaRPr sz="1800">
                        <a:latin typeface="Lucida Bright"/>
                        <a:cs typeface="Lucida Bright"/>
                      </a:endParaRPr>
                    </a:p>
                    <a:p>
                      <a:pPr marL="80010" marR="130810">
                        <a:lnSpc>
                          <a:spcPts val="944"/>
                        </a:lnSpc>
                        <a:spcBef>
                          <a:spcPts val="44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36</a:t>
                      </a:r>
                      <a:endParaRPr sz="800">
                        <a:latin typeface="Lucida Bright"/>
                        <a:cs typeface="Lucida Bright"/>
                      </a:endParaRPr>
                    </a:p>
                  </a:txBody>
                  <a:tcPr marL="0" marR="0" marT="158750" marB="0">
                    <a:lnB w="28575">
                      <a:solidFill>
                        <a:srgbClr val="305496"/>
                      </a:solidFill>
                      <a:prstDash val="solid"/>
                    </a:lnB>
                  </a:tcPr>
                </a:tc>
                <a:extLst>
                  <a:ext uri="{0D108BD9-81ED-4DB2-BD59-A6C34878D82A}">
                    <a16:rowId xmlns:a16="http://schemas.microsoft.com/office/drawing/2014/main" val="10000"/>
                  </a:ext>
                </a:extLst>
              </a:tr>
              <a:tr h="154940">
                <a:tc>
                  <a:txBody>
                    <a:bodyPr/>
                    <a:lstStyle/>
                    <a:p>
                      <a:pPr marL="358775">
                        <a:lnSpc>
                          <a:spcPts val="990"/>
                        </a:lnSpc>
                        <a:spcBef>
                          <a:spcPts val="195"/>
                        </a:spcBef>
                      </a:pPr>
                      <a:r>
                        <a:rPr sz="900" spc="-10" dirty="0">
                          <a:solidFill>
                            <a:srgbClr val="A9D08F"/>
                          </a:solidFill>
                          <a:latin typeface="Lucida Bright"/>
                          <a:cs typeface="Lucida Bright"/>
                        </a:rPr>
                        <a:t>26-</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64769">
                        <a:lnSpc>
                          <a:spcPts val="990"/>
                        </a:lnSpc>
                        <a:spcBef>
                          <a:spcPts val="195"/>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59385">
                        <a:lnSpc>
                          <a:spcPts val="990"/>
                        </a:lnSpc>
                        <a:spcBef>
                          <a:spcPts val="195"/>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00965">
                        <a:lnSpc>
                          <a:spcPts val="990"/>
                        </a:lnSpc>
                        <a:spcBef>
                          <a:spcPts val="195"/>
                        </a:spcBef>
                      </a:pPr>
                      <a:r>
                        <a:rPr sz="900" spc="-10" dirty="0">
                          <a:solidFill>
                            <a:srgbClr val="A9D08F"/>
                          </a:solidFill>
                          <a:latin typeface="Lucida Bright"/>
                          <a:cs typeface="Lucida Bright"/>
                        </a:rPr>
                        <a:t>29-</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58419">
                        <a:lnSpc>
                          <a:spcPts val="990"/>
                        </a:lnSpc>
                        <a:spcBef>
                          <a:spcPts val="195"/>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Nov</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69215">
                        <a:lnSpc>
                          <a:spcPts val="990"/>
                        </a:lnSpc>
                        <a:spcBef>
                          <a:spcPts val="195"/>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73355" marR="130810">
                        <a:lnSpc>
                          <a:spcPts val="990"/>
                        </a:lnSpc>
                        <a:spcBef>
                          <a:spcPts val="195"/>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solidFill>
                      <a:srgbClr val="DDEBF7"/>
                    </a:solidFill>
                  </a:tcPr>
                </a:tc>
                <a:extLst>
                  <a:ext uri="{0D108BD9-81ED-4DB2-BD59-A6C34878D82A}">
                    <a16:rowId xmlns:a16="http://schemas.microsoft.com/office/drawing/2014/main" val="10001"/>
                  </a:ext>
                </a:extLst>
              </a:tr>
            </a:tbl>
          </a:graphicData>
        </a:graphic>
      </p:graphicFrame>
      <p:sp>
        <p:nvSpPr>
          <p:cNvPr id="18" name="object 18"/>
          <p:cNvSpPr txBox="1"/>
          <p:nvPr/>
        </p:nvSpPr>
        <p:spPr>
          <a:xfrm>
            <a:off x="1523238" y="4160409"/>
            <a:ext cx="789305" cy="299720"/>
          </a:xfrm>
          <a:prstGeom prst="rect">
            <a:avLst/>
          </a:prstGeom>
        </p:spPr>
        <p:txBody>
          <a:bodyPr vert="horz" wrap="square" lIns="0" tIns="12700" rIns="0" bIns="0" rtlCol="0">
            <a:spAutoFit/>
          </a:bodyPr>
          <a:lstStyle/>
          <a:p>
            <a:pPr marL="38100">
              <a:lnSpc>
                <a:spcPct val="100000"/>
              </a:lnSpc>
              <a:spcBef>
                <a:spcPts val="100"/>
              </a:spcBef>
            </a:pPr>
            <a:r>
              <a:rPr sz="2025" baseline="41152" dirty="0">
                <a:solidFill>
                  <a:srgbClr val="305496"/>
                </a:solidFill>
                <a:latin typeface="Lucida Bright"/>
                <a:cs typeface="Lucida Bright"/>
              </a:rPr>
              <a:t>15</a:t>
            </a:r>
            <a:r>
              <a:rPr sz="2025" spc="262" baseline="41152" dirty="0">
                <a:solidFill>
                  <a:srgbClr val="305496"/>
                </a:solidFill>
                <a:latin typeface="Lucida Bright"/>
                <a:cs typeface="Lucida Bright"/>
              </a:rPr>
              <a:t> </a:t>
            </a:r>
            <a:r>
              <a:rPr sz="1800" b="1" spc="-25" dirty="0">
                <a:solidFill>
                  <a:srgbClr val="0000FF"/>
                </a:solidFill>
                <a:latin typeface="Lucida Bright"/>
                <a:cs typeface="Lucida Bright"/>
              </a:rPr>
              <a:t>257</a:t>
            </a:r>
            <a:endParaRPr sz="1800">
              <a:latin typeface="Lucida Bright"/>
              <a:cs typeface="Lucida Bright"/>
            </a:endParaRPr>
          </a:p>
        </p:txBody>
      </p:sp>
      <p:sp>
        <p:nvSpPr>
          <p:cNvPr id="19" name="object 19"/>
          <p:cNvSpPr txBox="1"/>
          <p:nvPr/>
        </p:nvSpPr>
        <p:spPr>
          <a:xfrm>
            <a:off x="2654953" y="4086098"/>
            <a:ext cx="779145" cy="424180"/>
          </a:xfrm>
          <a:prstGeom prst="rect">
            <a:avLst/>
          </a:prstGeom>
        </p:spPr>
        <p:txBody>
          <a:bodyPr vert="horz" wrap="square" lIns="0" tIns="14604" rIns="0" bIns="0" rtlCol="0">
            <a:spAutoFit/>
          </a:bodyPr>
          <a:lstStyle/>
          <a:p>
            <a:pPr marL="12700">
              <a:lnSpc>
                <a:spcPts val="1290"/>
              </a:lnSpc>
              <a:spcBef>
                <a:spcPts val="114"/>
              </a:spcBef>
            </a:pPr>
            <a:r>
              <a:rPr sz="1350" spc="-25" dirty="0">
                <a:solidFill>
                  <a:srgbClr val="305496"/>
                </a:solidFill>
                <a:latin typeface="Lucida Bright"/>
                <a:cs typeface="Lucida Bright"/>
              </a:rPr>
              <a:t>16</a:t>
            </a:r>
            <a:endParaRPr sz="1350">
              <a:latin typeface="Lucida Bright"/>
              <a:cs typeface="Lucida Bright"/>
            </a:endParaRPr>
          </a:p>
          <a:p>
            <a:pPr marL="337185">
              <a:lnSpc>
                <a:spcPts val="1830"/>
              </a:lnSpc>
            </a:pPr>
            <a:r>
              <a:rPr sz="1800" b="1" spc="-25" dirty="0">
                <a:solidFill>
                  <a:srgbClr val="0000FF"/>
                </a:solidFill>
                <a:latin typeface="Lucida Bright"/>
                <a:cs typeface="Lucida Bright"/>
              </a:rPr>
              <a:t>258</a:t>
            </a:r>
            <a:endParaRPr sz="1800">
              <a:latin typeface="Lucida Bright"/>
              <a:cs typeface="Lucida Bright"/>
            </a:endParaRPr>
          </a:p>
        </p:txBody>
      </p:sp>
      <p:sp>
        <p:nvSpPr>
          <p:cNvPr id="20" name="object 20"/>
          <p:cNvSpPr txBox="1"/>
          <p:nvPr/>
        </p:nvSpPr>
        <p:spPr>
          <a:xfrm>
            <a:off x="3759013" y="4086098"/>
            <a:ext cx="772160" cy="474345"/>
          </a:xfrm>
          <a:prstGeom prst="rect">
            <a:avLst/>
          </a:prstGeom>
        </p:spPr>
        <p:txBody>
          <a:bodyPr vert="horz" wrap="square" lIns="0" tIns="14604" rIns="0" bIns="0" rtlCol="0">
            <a:spAutoFit/>
          </a:bodyPr>
          <a:lstStyle/>
          <a:p>
            <a:pPr marL="12700">
              <a:lnSpc>
                <a:spcPts val="1485"/>
              </a:lnSpc>
              <a:spcBef>
                <a:spcPts val="114"/>
              </a:spcBef>
            </a:pPr>
            <a:r>
              <a:rPr sz="1350" spc="-25" dirty="0">
                <a:solidFill>
                  <a:srgbClr val="305496"/>
                </a:solidFill>
                <a:latin typeface="Lucida Bright"/>
                <a:cs typeface="Lucida Bright"/>
              </a:rPr>
              <a:t>17</a:t>
            </a:r>
            <a:endParaRPr sz="1350">
              <a:latin typeface="Lucida Bright"/>
              <a:cs typeface="Lucida Bright"/>
            </a:endParaRPr>
          </a:p>
          <a:p>
            <a:pPr marL="330835">
              <a:lnSpc>
                <a:spcPts val="2025"/>
              </a:lnSpc>
            </a:pPr>
            <a:r>
              <a:rPr sz="1800" b="1" spc="-25" dirty="0">
                <a:solidFill>
                  <a:srgbClr val="0000FF"/>
                </a:solidFill>
                <a:latin typeface="Lucida Bright"/>
                <a:cs typeface="Lucida Bright"/>
              </a:rPr>
              <a:t>259</a:t>
            </a:r>
            <a:endParaRPr sz="1800">
              <a:latin typeface="Lucida Bright"/>
              <a:cs typeface="Lucida Bright"/>
            </a:endParaRPr>
          </a:p>
        </p:txBody>
      </p:sp>
      <p:sp>
        <p:nvSpPr>
          <p:cNvPr id="21" name="object 21"/>
          <p:cNvSpPr txBox="1"/>
          <p:nvPr/>
        </p:nvSpPr>
        <p:spPr>
          <a:xfrm>
            <a:off x="486307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18</a:t>
            </a:r>
            <a:endParaRPr sz="1350">
              <a:latin typeface="Lucida Bright"/>
              <a:cs typeface="Lucida Bright"/>
            </a:endParaRPr>
          </a:p>
        </p:txBody>
      </p:sp>
      <p:sp>
        <p:nvSpPr>
          <p:cNvPr id="22" name="object 22"/>
          <p:cNvSpPr txBox="1"/>
          <p:nvPr/>
        </p:nvSpPr>
        <p:spPr>
          <a:xfrm>
            <a:off x="5967133" y="4086098"/>
            <a:ext cx="742315" cy="474345"/>
          </a:xfrm>
          <a:prstGeom prst="rect">
            <a:avLst/>
          </a:prstGeom>
        </p:spPr>
        <p:txBody>
          <a:bodyPr vert="horz" wrap="square" lIns="0" tIns="14604" rIns="0" bIns="0" rtlCol="0">
            <a:spAutoFit/>
          </a:bodyPr>
          <a:lstStyle/>
          <a:p>
            <a:pPr marL="12700">
              <a:lnSpc>
                <a:spcPts val="1485"/>
              </a:lnSpc>
              <a:spcBef>
                <a:spcPts val="114"/>
              </a:spcBef>
            </a:pPr>
            <a:r>
              <a:rPr sz="1350" spc="-25" dirty="0">
                <a:solidFill>
                  <a:srgbClr val="305496"/>
                </a:solidFill>
                <a:latin typeface="Lucida Bright"/>
                <a:cs typeface="Lucida Bright"/>
              </a:rPr>
              <a:t>19</a:t>
            </a:r>
            <a:endParaRPr sz="1350">
              <a:latin typeface="Lucida Bright"/>
              <a:cs typeface="Lucida Bright"/>
            </a:endParaRPr>
          </a:p>
          <a:p>
            <a:pPr marL="300355">
              <a:lnSpc>
                <a:spcPts val="2025"/>
              </a:lnSpc>
            </a:pPr>
            <a:r>
              <a:rPr sz="1800" b="1" spc="-25" dirty="0">
                <a:solidFill>
                  <a:srgbClr val="0000FF"/>
                </a:solidFill>
                <a:latin typeface="Lucida Bright"/>
                <a:cs typeface="Lucida Bright"/>
              </a:rPr>
              <a:t>261</a:t>
            </a:r>
            <a:endParaRPr sz="1800">
              <a:latin typeface="Lucida Bright"/>
              <a:cs typeface="Lucida Bright"/>
            </a:endParaRPr>
          </a:p>
        </p:txBody>
      </p:sp>
      <p:sp>
        <p:nvSpPr>
          <p:cNvPr id="23" name="object 23"/>
          <p:cNvSpPr txBox="1"/>
          <p:nvPr/>
        </p:nvSpPr>
        <p:spPr>
          <a:xfrm>
            <a:off x="707119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20</a:t>
            </a:r>
            <a:endParaRPr sz="1350">
              <a:latin typeface="Lucida Bright"/>
              <a:cs typeface="Lucida Bright"/>
            </a:endParaRPr>
          </a:p>
        </p:txBody>
      </p:sp>
      <p:sp>
        <p:nvSpPr>
          <p:cNvPr id="24" name="object 24"/>
          <p:cNvSpPr txBox="1"/>
          <p:nvPr/>
        </p:nvSpPr>
        <p:spPr>
          <a:xfrm>
            <a:off x="1464055" y="4624070"/>
            <a:ext cx="4121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Dec</a:t>
            </a:r>
            <a:endParaRPr sz="900">
              <a:latin typeface="Lucida Bright"/>
              <a:cs typeface="Lucida Bright"/>
            </a:endParaRPr>
          </a:p>
        </p:txBody>
      </p:sp>
      <p:sp>
        <p:nvSpPr>
          <p:cNvPr id="25" name="object 25"/>
          <p:cNvSpPr txBox="1"/>
          <p:nvPr/>
        </p:nvSpPr>
        <p:spPr>
          <a:xfrm>
            <a:off x="2568177" y="4624070"/>
            <a:ext cx="4121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Dec</a:t>
            </a:r>
            <a:endParaRPr sz="900">
              <a:latin typeface="Lucida Bright"/>
              <a:cs typeface="Lucida Bright"/>
            </a:endParaRPr>
          </a:p>
        </p:txBody>
      </p:sp>
      <p:sp>
        <p:nvSpPr>
          <p:cNvPr id="26" name="object 26"/>
          <p:cNvSpPr txBox="1"/>
          <p:nvPr/>
        </p:nvSpPr>
        <p:spPr>
          <a:xfrm>
            <a:off x="3672299" y="4624070"/>
            <a:ext cx="4121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Dec</a:t>
            </a:r>
            <a:endParaRPr sz="900">
              <a:latin typeface="Lucida Bright"/>
              <a:cs typeface="Lucida Bright"/>
            </a:endParaRPr>
          </a:p>
        </p:txBody>
      </p:sp>
      <p:sp>
        <p:nvSpPr>
          <p:cNvPr id="27" name="object 27"/>
          <p:cNvSpPr txBox="1"/>
          <p:nvPr/>
        </p:nvSpPr>
        <p:spPr>
          <a:xfrm>
            <a:off x="4776421" y="4624070"/>
            <a:ext cx="4121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Dec</a:t>
            </a:r>
            <a:endParaRPr sz="900">
              <a:latin typeface="Lucida Bright"/>
              <a:cs typeface="Lucida Bright"/>
            </a:endParaRPr>
          </a:p>
        </p:txBody>
      </p:sp>
      <p:sp>
        <p:nvSpPr>
          <p:cNvPr id="28" name="object 28"/>
          <p:cNvSpPr txBox="1"/>
          <p:nvPr/>
        </p:nvSpPr>
        <p:spPr>
          <a:xfrm>
            <a:off x="5880542" y="4624070"/>
            <a:ext cx="4121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Dec</a:t>
            </a:r>
            <a:endParaRPr sz="900">
              <a:latin typeface="Lucida Bright"/>
              <a:cs typeface="Lucida Bright"/>
            </a:endParaRPr>
          </a:p>
        </p:txBody>
      </p:sp>
      <p:sp>
        <p:nvSpPr>
          <p:cNvPr id="29" name="object 29"/>
          <p:cNvSpPr txBox="1"/>
          <p:nvPr/>
        </p:nvSpPr>
        <p:spPr>
          <a:xfrm>
            <a:off x="6984665" y="4624070"/>
            <a:ext cx="4121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Dec</a:t>
            </a:r>
            <a:endParaRPr sz="900">
              <a:latin typeface="Lucida Bright"/>
              <a:cs typeface="Lucida Bright"/>
            </a:endParaRPr>
          </a:p>
        </p:txBody>
      </p:sp>
      <p:sp>
        <p:nvSpPr>
          <p:cNvPr id="30" name="object 30"/>
          <p:cNvSpPr txBox="1"/>
          <p:nvPr/>
        </p:nvSpPr>
        <p:spPr>
          <a:xfrm>
            <a:off x="8088786" y="4624070"/>
            <a:ext cx="4121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Dec</a:t>
            </a:r>
            <a:endParaRPr sz="900">
              <a:latin typeface="Lucida Bright"/>
              <a:cs typeface="Lucida Bright"/>
            </a:endParaRPr>
          </a:p>
        </p:txBody>
      </p:sp>
      <p:sp>
        <p:nvSpPr>
          <p:cNvPr id="31" name="object 31"/>
          <p:cNvSpPr txBox="1"/>
          <p:nvPr/>
        </p:nvSpPr>
        <p:spPr>
          <a:xfrm>
            <a:off x="4570041" y="5724303"/>
            <a:ext cx="790575" cy="40322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1</a:t>
            </a:r>
            <a:endParaRPr sz="1350">
              <a:latin typeface="Lucida Bright"/>
              <a:cs typeface="Lucida Bright"/>
            </a:endParaRPr>
          </a:p>
          <a:p>
            <a:pPr marL="17145">
              <a:lnSpc>
                <a:spcPct val="100000"/>
              </a:lnSpc>
              <a:spcBef>
                <a:spcPts val="75"/>
              </a:spcBef>
            </a:pPr>
            <a:r>
              <a:rPr sz="1050" i="1" dirty="0">
                <a:solidFill>
                  <a:srgbClr val="B4C6E7"/>
                </a:solidFill>
                <a:latin typeface="Lucida Bright"/>
                <a:cs typeface="Lucida Bright"/>
              </a:rPr>
              <a:t>Chodesh</a:t>
            </a:r>
            <a:r>
              <a:rPr sz="1050" i="1" spc="50" dirty="0">
                <a:solidFill>
                  <a:srgbClr val="B4C6E7"/>
                </a:solidFill>
                <a:latin typeface="Lucida Bright"/>
                <a:cs typeface="Lucida Bright"/>
              </a:rPr>
              <a:t> </a:t>
            </a:r>
            <a:r>
              <a:rPr sz="1050" i="1" spc="-25" dirty="0">
                <a:solidFill>
                  <a:srgbClr val="B4C6E7"/>
                </a:solidFill>
                <a:latin typeface="Lucida Bright"/>
                <a:cs typeface="Lucida Bright"/>
              </a:rPr>
              <a:t>10</a:t>
            </a:r>
            <a:endParaRPr sz="1050">
              <a:latin typeface="Lucida Bright"/>
              <a:cs typeface="Lucida Bright"/>
            </a:endParaRPr>
          </a:p>
        </p:txBody>
      </p:sp>
      <p:sp>
        <p:nvSpPr>
          <p:cNvPr id="32" name="object 32"/>
          <p:cNvSpPr txBox="1"/>
          <p:nvPr/>
        </p:nvSpPr>
        <p:spPr>
          <a:xfrm>
            <a:off x="6004814" y="5808217"/>
            <a:ext cx="131445" cy="23431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2</a:t>
            </a:r>
            <a:endParaRPr sz="1350">
              <a:latin typeface="Lucida Bright"/>
              <a:cs typeface="Lucida Bright"/>
            </a:endParaRPr>
          </a:p>
        </p:txBody>
      </p:sp>
      <p:sp>
        <p:nvSpPr>
          <p:cNvPr id="33" name="object 33"/>
          <p:cNvSpPr txBox="1"/>
          <p:nvPr/>
        </p:nvSpPr>
        <p:spPr>
          <a:xfrm>
            <a:off x="7108873" y="5808217"/>
            <a:ext cx="131445" cy="23431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3</a:t>
            </a:r>
            <a:endParaRPr sz="1350">
              <a:latin typeface="Lucida Bright"/>
              <a:cs typeface="Lucida Bright"/>
            </a:endParaRPr>
          </a:p>
        </p:txBody>
      </p:sp>
      <p:sp>
        <p:nvSpPr>
          <p:cNvPr id="34" name="object 34"/>
          <p:cNvSpPr txBox="1"/>
          <p:nvPr/>
        </p:nvSpPr>
        <p:spPr>
          <a:xfrm>
            <a:off x="8030971" y="5808217"/>
            <a:ext cx="527050" cy="530225"/>
          </a:xfrm>
          <a:prstGeom prst="rect">
            <a:avLst/>
          </a:prstGeom>
        </p:spPr>
        <p:txBody>
          <a:bodyPr vert="horz" wrap="square" lIns="0" tIns="14604" rIns="0" bIns="0" rtlCol="0">
            <a:spAutoFit/>
          </a:bodyPr>
          <a:lstStyle/>
          <a:p>
            <a:pPr marR="23495" algn="ctr">
              <a:lnSpc>
                <a:spcPct val="100000"/>
              </a:lnSpc>
              <a:spcBef>
                <a:spcPts val="114"/>
              </a:spcBef>
            </a:pPr>
            <a:r>
              <a:rPr sz="1350" i="1" spc="5" dirty="0">
                <a:solidFill>
                  <a:srgbClr val="F8CBAD"/>
                </a:solidFill>
                <a:latin typeface="Lucida Bright"/>
                <a:cs typeface="Lucida Bright"/>
              </a:rPr>
              <a:t>4</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40</a:t>
            </a:r>
            <a:endParaRPr sz="800">
              <a:latin typeface="Lucida Bright"/>
              <a:cs typeface="Lucida Bright"/>
            </a:endParaRPr>
          </a:p>
        </p:txBody>
      </p:sp>
      <p:sp>
        <p:nvSpPr>
          <p:cNvPr id="35" name="object 35"/>
          <p:cNvSpPr txBox="1"/>
          <p:nvPr/>
        </p:nvSpPr>
        <p:spPr>
          <a:xfrm>
            <a:off x="1118828" y="6324053"/>
            <a:ext cx="1459865" cy="153035"/>
          </a:xfrm>
          <a:prstGeom prst="rect">
            <a:avLst/>
          </a:prstGeom>
        </p:spPr>
        <p:txBody>
          <a:bodyPr vert="horz" wrap="square" lIns="0" tIns="17145" rIns="0" bIns="0" rtlCol="0">
            <a:spAutoFit/>
          </a:bodyPr>
          <a:lstStyle/>
          <a:p>
            <a:pPr marL="12700">
              <a:lnSpc>
                <a:spcPct val="100000"/>
              </a:lnSpc>
              <a:spcBef>
                <a:spcPts val="13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36" name="object 36"/>
          <p:cNvSpPr txBox="1">
            <a:spLocks noGrp="1"/>
          </p:cNvSpPr>
          <p:nvPr>
            <p:ph type="title"/>
          </p:nvPr>
        </p:nvSpPr>
        <p:spPr>
          <a:prstGeom prst="rect">
            <a:avLst/>
          </a:prstGeom>
        </p:spPr>
        <p:txBody>
          <a:bodyPr vert="horz" wrap="square" lIns="0" tIns="130936" rIns="0" bIns="0" rtlCol="0">
            <a:spAutoFit/>
          </a:bodyPr>
          <a:lstStyle/>
          <a:p>
            <a:pPr marL="12700">
              <a:lnSpc>
                <a:spcPct val="100000"/>
              </a:lnSpc>
              <a:spcBef>
                <a:spcPts val="95"/>
              </a:spcBef>
            </a:pPr>
            <a:r>
              <a:rPr dirty="0"/>
              <a:t>Chodesh</a:t>
            </a:r>
            <a:r>
              <a:rPr spc="-135" dirty="0"/>
              <a:t> </a:t>
            </a:r>
            <a:r>
              <a:rPr spc="-50" dirty="0"/>
              <a:t>9</a:t>
            </a:r>
          </a:p>
        </p:txBody>
      </p:sp>
      <p:sp>
        <p:nvSpPr>
          <p:cNvPr id="37" name="object 37"/>
          <p:cNvSpPr/>
          <p:nvPr/>
        </p:nvSpPr>
        <p:spPr>
          <a:xfrm>
            <a:off x="1113282" y="3738371"/>
            <a:ext cx="7729855" cy="27940"/>
          </a:xfrm>
          <a:custGeom>
            <a:avLst/>
            <a:gdLst/>
            <a:ahLst/>
            <a:cxnLst/>
            <a:rect l="l" t="t" r="r" b="b"/>
            <a:pathLst>
              <a:path w="7729855" h="27939">
                <a:moveTo>
                  <a:pt x="7729728" y="27432"/>
                </a:moveTo>
                <a:lnTo>
                  <a:pt x="7729728" y="0"/>
                </a:lnTo>
                <a:lnTo>
                  <a:pt x="0" y="0"/>
                </a:lnTo>
                <a:lnTo>
                  <a:pt x="0" y="27432"/>
                </a:lnTo>
                <a:lnTo>
                  <a:pt x="7729728" y="27432"/>
                </a:lnTo>
                <a:close/>
              </a:path>
            </a:pathLst>
          </a:custGeom>
          <a:solidFill>
            <a:srgbClr val="305496"/>
          </a:solidFill>
        </p:spPr>
        <p:txBody>
          <a:bodyPr wrap="square" lIns="0" tIns="0" rIns="0" bIns="0" rtlCol="0"/>
          <a:lstStyle/>
          <a:p>
            <a:endParaRPr/>
          </a:p>
        </p:txBody>
      </p:sp>
      <p:sp>
        <p:nvSpPr>
          <p:cNvPr id="38" name="object 38"/>
          <p:cNvSpPr/>
          <p:nvPr/>
        </p:nvSpPr>
        <p:spPr>
          <a:xfrm>
            <a:off x="1113282" y="459943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39" name="object 39"/>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40" name="object 40"/>
          <p:cNvSpPr txBox="1"/>
          <p:nvPr/>
        </p:nvSpPr>
        <p:spPr>
          <a:xfrm>
            <a:off x="1368805" y="5764773"/>
            <a:ext cx="959485" cy="579120"/>
          </a:xfrm>
          <a:prstGeom prst="rect">
            <a:avLst/>
          </a:prstGeom>
        </p:spPr>
        <p:txBody>
          <a:bodyPr vert="horz" wrap="square" lIns="0" tIns="12700" rIns="0" bIns="0" rtlCol="0">
            <a:spAutoFit/>
          </a:bodyPr>
          <a:lstStyle/>
          <a:p>
            <a:pPr marL="194310">
              <a:lnSpc>
                <a:spcPct val="100000"/>
              </a:lnSpc>
              <a:spcBef>
                <a:spcPts val="100"/>
              </a:spcBef>
            </a:pPr>
            <a:r>
              <a:rPr sz="2025" baseline="4115" dirty="0">
                <a:solidFill>
                  <a:srgbClr val="305496"/>
                </a:solidFill>
                <a:latin typeface="Lucida Bright"/>
                <a:cs typeface="Lucida Bright"/>
              </a:rPr>
              <a:t>29</a:t>
            </a:r>
            <a:r>
              <a:rPr sz="2025" spc="727" baseline="4115" dirty="0">
                <a:solidFill>
                  <a:srgbClr val="305496"/>
                </a:solidFill>
                <a:latin typeface="Lucida Bright"/>
                <a:cs typeface="Lucida Bright"/>
              </a:rPr>
              <a:t> </a:t>
            </a:r>
            <a:r>
              <a:rPr sz="1800" b="1" spc="-25" dirty="0">
                <a:solidFill>
                  <a:srgbClr val="0000FF"/>
                </a:solidFill>
                <a:latin typeface="Lucida Bright"/>
                <a:cs typeface="Lucida Bright"/>
              </a:rPr>
              <a:t>271</a:t>
            </a:r>
            <a:endParaRPr sz="1800">
              <a:latin typeface="Lucida Bright"/>
              <a:cs typeface="Lucida Bright"/>
            </a:endParaRPr>
          </a:p>
          <a:p>
            <a:pPr marL="12700">
              <a:lnSpc>
                <a:spcPct val="100000"/>
              </a:lnSpc>
              <a:spcBef>
                <a:spcPts val="1115"/>
              </a:spcBef>
            </a:pPr>
            <a:r>
              <a:rPr sz="900" spc="-10" dirty="0">
                <a:solidFill>
                  <a:srgbClr val="843C0C"/>
                </a:solidFill>
                <a:latin typeface="Lucida Bright"/>
                <a:cs typeface="Lucida Bright"/>
              </a:rPr>
              <a:t>Chanukah</a:t>
            </a:r>
            <a:endParaRPr sz="900">
              <a:latin typeface="Lucida Bright"/>
              <a:cs typeface="Lucida Bright"/>
            </a:endParaRPr>
          </a:p>
        </p:txBody>
      </p:sp>
      <p:sp>
        <p:nvSpPr>
          <p:cNvPr id="41" name="object 41"/>
          <p:cNvSpPr txBox="1"/>
          <p:nvPr/>
        </p:nvSpPr>
        <p:spPr>
          <a:xfrm>
            <a:off x="2447351" y="5798025"/>
            <a:ext cx="1004569" cy="546100"/>
          </a:xfrm>
          <a:prstGeom prst="rect">
            <a:avLst/>
          </a:prstGeom>
        </p:spPr>
        <p:txBody>
          <a:bodyPr vert="horz" wrap="square" lIns="0" tIns="12700" rIns="0" bIns="0" rtlCol="0">
            <a:spAutoFit/>
          </a:bodyPr>
          <a:lstStyle/>
          <a:p>
            <a:pPr marL="219710">
              <a:lnSpc>
                <a:spcPct val="100000"/>
              </a:lnSpc>
              <a:spcBef>
                <a:spcPts val="100"/>
              </a:spcBef>
            </a:pPr>
            <a:r>
              <a:rPr sz="2025" baseline="14403" dirty="0">
                <a:solidFill>
                  <a:srgbClr val="305496"/>
                </a:solidFill>
                <a:latin typeface="Lucida Bright"/>
                <a:cs typeface="Lucida Bright"/>
              </a:rPr>
              <a:t>30</a:t>
            </a:r>
            <a:r>
              <a:rPr sz="2025" spc="675" baseline="14403" dirty="0">
                <a:solidFill>
                  <a:srgbClr val="305496"/>
                </a:solidFill>
                <a:latin typeface="Lucida Bright"/>
                <a:cs typeface="Lucida Bright"/>
              </a:rPr>
              <a:t> </a:t>
            </a:r>
            <a:r>
              <a:rPr sz="1800" b="1" spc="-25" dirty="0">
                <a:solidFill>
                  <a:srgbClr val="0000FF"/>
                </a:solidFill>
                <a:latin typeface="Lucida Bright"/>
                <a:cs typeface="Lucida Bright"/>
              </a:rPr>
              <a:t>272</a:t>
            </a:r>
            <a:endParaRPr sz="1800">
              <a:latin typeface="Lucida Bright"/>
              <a:cs typeface="Lucida Bright"/>
            </a:endParaRPr>
          </a:p>
          <a:p>
            <a:pPr marL="38100">
              <a:lnSpc>
                <a:spcPct val="100000"/>
              </a:lnSpc>
              <a:spcBef>
                <a:spcPts val="855"/>
              </a:spcBef>
            </a:pPr>
            <a:r>
              <a:rPr sz="900" spc="-10" dirty="0">
                <a:solidFill>
                  <a:srgbClr val="843C0C"/>
                </a:solidFill>
                <a:latin typeface="Lucida Bright"/>
                <a:cs typeface="Lucida Bright"/>
              </a:rPr>
              <a:t>Chanukah</a:t>
            </a:r>
            <a:endParaRPr sz="900">
              <a:latin typeface="Lucida Bright"/>
              <a:cs typeface="Lucida Bright"/>
            </a:endParaRPr>
          </a:p>
        </p:txBody>
      </p:sp>
      <p:sp>
        <p:nvSpPr>
          <p:cNvPr id="42" name="object 42"/>
          <p:cNvSpPr txBox="1"/>
          <p:nvPr/>
        </p:nvSpPr>
        <p:spPr>
          <a:xfrm>
            <a:off x="3336219" y="5489114"/>
            <a:ext cx="989829" cy="1130438"/>
          </a:xfrm>
          <a:prstGeom prst="rect">
            <a:avLst/>
          </a:prstGeom>
        </p:spPr>
        <p:txBody>
          <a:bodyPr vert="horz" wrap="square" lIns="0" tIns="141605" rIns="0" bIns="0" rtlCol="0">
            <a:spAutoFit/>
          </a:bodyPr>
          <a:lstStyle/>
          <a:p>
            <a:pPr marL="130175" algn="ctr">
              <a:lnSpc>
                <a:spcPct val="100000"/>
              </a:lnSpc>
              <a:spcBef>
                <a:spcPts val="1115"/>
              </a:spcBef>
            </a:pPr>
            <a:r>
              <a:rPr b="1" spc="-25" dirty="0">
                <a:solidFill>
                  <a:srgbClr val="0000FF"/>
                </a:solidFill>
                <a:highlight>
                  <a:srgbClr val="FFFF00"/>
                </a:highlight>
                <a:latin typeface="Lucida Bright"/>
                <a:cs typeface="Lucida Bright"/>
              </a:rPr>
              <a:t>273</a:t>
            </a:r>
            <a:r>
              <a:rPr lang="en-US" sz="1400" b="1" spc="-25" dirty="0">
                <a:solidFill>
                  <a:srgbClr val="0000FF"/>
                </a:solidFill>
                <a:highlight>
                  <a:srgbClr val="FFFF00"/>
                </a:highlight>
                <a:latin typeface="Lucida Bright"/>
                <a:cs typeface="Lucida Bright"/>
              </a:rPr>
              <a:t> Marker Day</a:t>
            </a:r>
            <a:endParaRPr sz="1400" b="1" dirty="0">
              <a:highlight>
                <a:srgbClr val="FFFF00"/>
              </a:highlight>
              <a:latin typeface="Lucida Bright"/>
              <a:cs typeface="Lucida Bright"/>
            </a:endParaRPr>
          </a:p>
          <a:p>
            <a:pPr marL="12700" algn="ctr">
              <a:lnSpc>
                <a:spcPct val="100000"/>
              </a:lnSpc>
              <a:spcBef>
                <a:spcPts val="525"/>
              </a:spcBef>
            </a:pPr>
            <a:r>
              <a:rPr sz="1400" b="1" spc="-10" dirty="0">
                <a:solidFill>
                  <a:srgbClr val="843C0C"/>
                </a:solidFill>
                <a:latin typeface="Lucida Bright"/>
                <a:cs typeface="Lucida Bright"/>
              </a:rPr>
              <a:t>Chanukah</a:t>
            </a:r>
            <a:endParaRPr sz="1400" b="1" dirty="0">
              <a:latin typeface="Lucida Bright"/>
              <a:cs typeface="Lucida Bright"/>
            </a:endParaRPr>
          </a:p>
        </p:txBody>
      </p:sp>
      <p:pic>
        <p:nvPicPr>
          <p:cNvPr id="43" name="object 43"/>
          <p:cNvPicPr/>
          <p:nvPr/>
        </p:nvPicPr>
        <p:blipFill>
          <a:blip r:embed="rId2" cstate="print"/>
          <a:stretch>
            <a:fillRect/>
          </a:stretch>
        </p:blipFill>
        <p:spPr>
          <a:xfrm>
            <a:off x="6640068" y="685800"/>
            <a:ext cx="2198967" cy="1136903"/>
          </a:xfrm>
          <a:prstGeom prst="rect">
            <a:avLst/>
          </a:prstGeom>
        </p:spPr>
      </p:pic>
      <p:sp>
        <p:nvSpPr>
          <p:cNvPr id="45" name="object 45"/>
          <p:cNvSpPr txBox="1"/>
          <p:nvPr/>
        </p:nvSpPr>
        <p:spPr>
          <a:xfrm>
            <a:off x="8967378" y="2414729"/>
            <a:ext cx="1682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Lucida Bright"/>
                <a:cs typeface="Lucida Bright"/>
              </a:rPr>
              <a:t>9</a:t>
            </a:r>
            <a:endParaRPr sz="1800">
              <a:latin typeface="Lucida Bright"/>
              <a:cs typeface="Lucida Bright"/>
            </a:endParaRPr>
          </a:p>
        </p:txBody>
      </p:sp>
      <p:sp>
        <p:nvSpPr>
          <p:cNvPr id="46" name="object 46"/>
          <p:cNvSpPr txBox="1"/>
          <p:nvPr/>
        </p:nvSpPr>
        <p:spPr>
          <a:xfrm>
            <a:off x="1932486" y="3262631"/>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250</a:t>
            </a:r>
            <a:endParaRPr sz="1800">
              <a:latin typeface="Lucida Bright"/>
              <a:cs typeface="Lucida Bright"/>
            </a:endParaRPr>
          </a:p>
        </p:txBody>
      </p:sp>
      <p:sp>
        <p:nvSpPr>
          <p:cNvPr id="47" name="object 47"/>
          <p:cNvSpPr txBox="1"/>
          <p:nvPr/>
        </p:nvSpPr>
        <p:spPr>
          <a:xfrm>
            <a:off x="3096273" y="3345758"/>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251</a:t>
            </a:r>
            <a:endParaRPr sz="1800">
              <a:latin typeface="Lucida Bright"/>
              <a:cs typeface="Lucida Bright"/>
            </a:endParaRPr>
          </a:p>
        </p:txBody>
      </p:sp>
      <p:sp>
        <p:nvSpPr>
          <p:cNvPr id="48" name="object 48"/>
          <p:cNvSpPr txBox="1"/>
          <p:nvPr/>
        </p:nvSpPr>
        <p:spPr>
          <a:xfrm>
            <a:off x="3733715" y="3312509"/>
            <a:ext cx="795655" cy="299720"/>
          </a:xfrm>
          <a:prstGeom prst="rect">
            <a:avLst/>
          </a:prstGeom>
        </p:spPr>
        <p:txBody>
          <a:bodyPr vert="horz" wrap="square" lIns="0" tIns="12700" rIns="0" bIns="0" rtlCol="0">
            <a:spAutoFit/>
          </a:bodyPr>
          <a:lstStyle/>
          <a:p>
            <a:pPr marL="38100">
              <a:lnSpc>
                <a:spcPct val="100000"/>
              </a:lnSpc>
              <a:spcBef>
                <a:spcPts val="100"/>
              </a:spcBef>
            </a:pPr>
            <a:r>
              <a:rPr sz="2025" baseline="45267" dirty="0">
                <a:solidFill>
                  <a:srgbClr val="305496"/>
                </a:solidFill>
                <a:latin typeface="Lucida Bright"/>
                <a:cs typeface="Lucida Bright"/>
              </a:rPr>
              <a:t>10</a:t>
            </a:r>
            <a:r>
              <a:rPr sz="2025" spc="367" baseline="45267" dirty="0">
                <a:solidFill>
                  <a:srgbClr val="305496"/>
                </a:solidFill>
                <a:latin typeface="Lucida Bright"/>
                <a:cs typeface="Lucida Bright"/>
              </a:rPr>
              <a:t> </a:t>
            </a:r>
            <a:r>
              <a:rPr sz="1800" b="1" spc="-25" dirty="0">
                <a:solidFill>
                  <a:srgbClr val="0000FF"/>
                </a:solidFill>
                <a:latin typeface="Lucida Bright"/>
                <a:cs typeface="Lucida Bright"/>
              </a:rPr>
              <a:t>252</a:t>
            </a:r>
            <a:endParaRPr sz="1800">
              <a:latin typeface="Lucida Bright"/>
              <a:cs typeface="Lucida Bright"/>
            </a:endParaRPr>
          </a:p>
        </p:txBody>
      </p:sp>
      <p:sp>
        <p:nvSpPr>
          <p:cNvPr id="49" name="object 49"/>
          <p:cNvSpPr txBox="1"/>
          <p:nvPr/>
        </p:nvSpPr>
        <p:spPr>
          <a:xfrm>
            <a:off x="5290842" y="3379010"/>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253</a:t>
            </a:r>
            <a:endParaRPr sz="1800">
              <a:latin typeface="Lucida Bright"/>
              <a:cs typeface="Lucida Bright"/>
            </a:endParaRPr>
          </a:p>
        </p:txBody>
      </p:sp>
      <p:sp>
        <p:nvSpPr>
          <p:cNvPr id="50" name="object 50"/>
          <p:cNvSpPr txBox="1"/>
          <p:nvPr/>
        </p:nvSpPr>
        <p:spPr>
          <a:xfrm>
            <a:off x="6396441" y="3395635"/>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254</a:t>
            </a:r>
            <a:endParaRPr sz="1800">
              <a:latin typeface="Lucida Bright"/>
              <a:cs typeface="Lucida Bright"/>
            </a:endParaRPr>
          </a:p>
        </p:txBody>
      </p:sp>
      <p:sp>
        <p:nvSpPr>
          <p:cNvPr id="51" name="object 51"/>
          <p:cNvSpPr txBox="1"/>
          <p:nvPr/>
        </p:nvSpPr>
        <p:spPr>
          <a:xfrm>
            <a:off x="7071295" y="3225038"/>
            <a:ext cx="741045" cy="445770"/>
          </a:xfrm>
          <a:prstGeom prst="rect">
            <a:avLst/>
          </a:prstGeom>
        </p:spPr>
        <p:txBody>
          <a:bodyPr vert="horz" wrap="square" lIns="0" tIns="14604" rIns="0" bIns="0" rtlCol="0">
            <a:spAutoFit/>
          </a:bodyPr>
          <a:lstStyle/>
          <a:p>
            <a:pPr marL="12700">
              <a:lnSpc>
                <a:spcPts val="1375"/>
              </a:lnSpc>
              <a:spcBef>
                <a:spcPts val="114"/>
              </a:spcBef>
            </a:pPr>
            <a:r>
              <a:rPr sz="1350" spc="-25" dirty="0">
                <a:solidFill>
                  <a:srgbClr val="305496"/>
                </a:solidFill>
                <a:latin typeface="Lucida Bright"/>
                <a:cs typeface="Lucida Bright"/>
              </a:rPr>
              <a:t>13</a:t>
            </a:r>
            <a:endParaRPr sz="1350">
              <a:latin typeface="Lucida Bright"/>
              <a:cs typeface="Lucida Bright"/>
            </a:endParaRPr>
          </a:p>
          <a:p>
            <a:pPr marL="301625">
              <a:lnSpc>
                <a:spcPts val="1914"/>
              </a:lnSpc>
            </a:pPr>
            <a:r>
              <a:rPr sz="1800" b="1" spc="-25" dirty="0">
                <a:solidFill>
                  <a:srgbClr val="0000FF"/>
                </a:solidFill>
                <a:latin typeface="Lucida Bright"/>
                <a:cs typeface="Lucida Bright"/>
              </a:rPr>
              <a:t>255</a:t>
            </a:r>
            <a:endParaRPr sz="1800">
              <a:latin typeface="Lucida Bright"/>
              <a:cs typeface="Lucida Bright"/>
            </a:endParaRPr>
          </a:p>
        </p:txBody>
      </p:sp>
      <p:sp>
        <p:nvSpPr>
          <p:cNvPr id="52" name="object 52"/>
          <p:cNvSpPr txBox="1"/>
          <p:nvPr/>
        </p:nvSpPr>
        <p:spPr>
          <a:xfrm>
            <a:off x="8516195" y="3287570"/>
            <a:ext cx="45339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256</a:t>
            </a:r>
            <a:endParaRPr sz="1800">
              <a:latin typeface="Lucida Bright"/>
              <a:cs typeface="Lucida Bright"/>
            </a:endParaRPr>
          </a:p>
        </p:txBody>
      </p:sp>
      <p:sp>
        <p:nvSpPr>
          <p:cNvPr id="53" name="object 53"/>
          <p:cNvSpPr txBox="1"/>
          <p:nvPr/>
        </p:nvSpPr>
        <p:spPr>
          <a:xfrm>
            <a:off x="5199402" y="4293415"/>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260</a:t>
            </a:r>
            <a:endParaRPr sz="1800">
              <a:latin typeface="Lucida Bright"/>
              <a:cs typeface="Lucida Bright"/>
            </a:endParaRPr>
          </a:p>
        </p:txBody>
      </p:sp>
      <p:sp>
        <p:nvSpPr>
          <p:cNvPr id="54" name="object 54"/>
          <p:cNvSpPr txBox="1"/>
          <p:nvPr/>
        </p:nvSpPr>
        <p:spPr>
          <a:xfrm>
            <a:off x="7294218" y="4301728"/>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262</a:t>
            </a:r>
            <a:endParaRPr sz="1800">
              <a:latin typeface="Lucida Bright"/>
              <a:cs typeface="Lucida Bright"/>
            </a:endParaRPr>
          </a:p>
        </p:txBody>
      </p:sp>
      <p:sp>
        <p:nvSpPr>
          <p:cNvPr id="55" name="object 55"/>
          <p:cNvSpPr txBox="1"/>
          <p:nvPr/>
        </p:nvSpPr>
        <p:spPr>
          <a:xfrm>
            <a:off x="8005571" y="4020011"/>
            <a:ext cx="946150" cy="596265"/>
          </a:xfrm>
          <a:prstGeom prst="rect">
            <a:avLst/>
          </a:prstGeom>
        </p:spPr>
        <p:txBody>
          <a:bodyPr vert="horz" wrap="square" lIns="0" tIns="128270" rIns="0" bIns="0" rtlCol="0">
            <a:spAutoFit/>
          </a:bodyPr>
          <a:lstStyle/>
          <a:p>
            <a:pPr marL="182880">
              <a:lnSpc>
                <a:spcPct val="100000"/>
              </a:lnSpc>
              <a:spcBef>
                <a:spcPts val="1010"/>
              </a:spcBef>
            </a:pPr>
            <a:r>
              <a:rPr sz="2025" baseline="32921" dirty="0">
                <a:solidFill>
                  <a:srgbClr val="C00000"/>
                </a:solidFill>
                <a:latin typeface="Lucida Bright"/>
                <a:cs typeface="Lucida Bright"/>
              </a:rPr>
              <a:t>21</a:t>
            </a:r>
            <a:r>
              <a:rPr sz="2025" spc="427" baseline="32921" dirty="0">
                <a:solidFill>
                  <a:srgbClr val="C00000"/>
                </a:solidFill>
                <a:latin typeface="Lucida Bright"/>
                <a:cs typeface="Lucida Bright"/>
              </a:rPr>
              <a:t> </a:t>
            </a:r>
            <a:r>
              <a:rPr sz="1800" b="1" spc="-25" dirty="0">
                <a:solidFill>
                  <a:srgbClr val="0000FF"/>
                </a:solidFill>
                <a:latin typeface="Lucida Bright"/>
                <a:cs typeface="Lucida Bright"/>
              </a:rPr>
              <a:t>263</a:t>
            </a:r>
            <a:endParaRPr sz="1800">
              <a:latin typeface="Lucida Bright"/>
              <a:cs typeface="Lucida Bright"/>
            </a:endParaRPr>
          </a:p>
          <a:p>
            <a:pPr marL="38100">
              <a:lnSpc>
                <a:spcPct val="100000"/>
              </a:lnSpc>
              <a:spcBef>
                <a:spcPts val="45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38</a:t>
            </a:r>
            <a:endParaRPr sz="800">
              <a:latin typeface="Lucida Bright"/>
              <a:cs typeface="Lucida Bright"/>
            </a:endParaRPr>
          </a:p>
        </p:txBody>
      </p:sp>
      <p:graphicFrame>
        <p:nvGraphicFramePr>
          <p:cNvPr id="56" name="object 56"/>
          <p:cNvGraphicFramePr>
            <a:graphicFrameLocks noGrp="1"/>
          </p:cNvGraphicFramePr>
          <p:nvPr/>
        </p:nvGraphicFramePr>
        <p:xfrm>
          <a:off x="1113282" y="4962100"/>
          <a:ext cx="7821289" cy="675639"/>
        </p:xfrm>
        <a:graphic>
          <a:graphicData uri="http://schemas.openxmlformats.org/drawingml/2006/table">
            <a:tbl>
              <a:tblPr firstRow="1" bandRow="1">
                <a:tableStyleId>{2D5ABB26-0587-4C30-8999-92F81FD0307C}</a:tableStyleId>
              </a:tblPr>
              <a:tblGrid>
                <a:gridCol w="1308735">
                  <a:extLst>
                    <a:ext uri="{9D8B030D-6E8A-4147-A177-3AD203B41FA5}">
                      <a16:colId xmlns:a16="http://schemas.microsoft.com/office/drawing/2014/main" val="20000"/>
                    </a:ext>
                  </a:extLst>
                </a:gridCol>
                <a:gridCol w="1083944">
                  <a:extLst>
                    <a:ext uri="{9D8B030D-6E8A-4147-A177-3AD203B41FA5}">
                      <a16:colId xmlns:a16="http://schemas.microsoft.com/office/drawing/2014/main" val="20001"/>
                    </a:ext>
                  </a:extLst>
                </a:gridCol>
                <a:gridCol w="1046479">
                  <a:extLst>
                    <a:ext uri="{9D8B030D-6E8A-4147-A177-3AD203B41FA5}">
                      <a16:colId xmlns:a16="http://schemas.microsoft.com/office/drawing/2014/main" val="20002"/>
                    </a:ext>
                  </a:extLst>
                </a:gridCol>
                <a:gridCol w="1180464">
                  <a:extLst>
                    <a:ext uri="{9D8B030D-6E8A-4147-A177-3AD203B41FA5}">
                      <a16:colId xmlns:a16="http://schemas.microsoft.com/office/drawing/2014/main" val="20003"/>
                    </a:ext>
                  </a:extLst>
                </a:gridCol>
                <a:gridCol w="1088389">
                  <a:extLst>
                    <a:ext uri="{9D8B030D-6E8A-4147-A177-3AD203B41FA5}">
                      <a16:colId xmlns:a16="http://schemas.microsoft.com/office/drawing/2014/main" val="20004"/>
                    </a:ext>
                  </a:extLst>
                </a:gridCol>
                <a:gridCol w="1105534">
                  <a:extLst>
                    <a:ext uri="{9D8B030D-6E8A-4147-A177-3AD203B41FA5}">
                      <a16:colId xmlns:a16="http://schemas.microsoft.com/office/drawing/2014/main" val="20005"/>
                    </a:ext>
                  </a:extLst>
                </a:gridCol>
                <a:gridCol w="1007744">
                  <a:extLst>
                    <a:ext uri="{9D8B030D-6E8A-4147-A177-3AD203B41FA5}">
                      <a16:colId xmlns:a16="http://schemas.microsoft.com/office/drawing/2014/main" val="20006"/>
                    </a:ext>
                  </a:extLst>
                </a:gridCol>
              </a:tblGrid>
              <a:tr h="511809">
                <a:tc>
                  <a:txBody>
                    <a:bodyPr/>
                    <a:lstStyle/>
                    <a:p>
                      <a:pPr marR="193040" algn="ctr">
                        <a:lnSpc>
                          <a:spcPts val="1435"/>
                        </a:lnSpc>
                      </a:pPr>
                      <a:r>
                        <a:rPr sz="1350" spc="-25" dirty="0">
                          <a:solidFill>
                            <a:srgbClr val="305496"/>
                          </a:solidFill>
                          <a:latin typeface="Lucida Bright"/>
                          <a:cs typeface="Lucida Bright"/>
                        </a:rPr>
                        <a:t>22</a:t>
                      </a:r>
                      <a:endParaRPr sz="1350">
                        <a:latin typeface="Lucida Bright"/>
                        <a:cs typeface="Lucida Bright"/>
                      </a:endParaRPr>
                    </a:p>
                    <a:p>
                      <a:pPr marL="723265">
                        <a:lnSpc>
                          <a:spcPts val="1975"/>
                        </a:lnSpc>
                      </a:pPr>
                      <a:r>
                        <a:rPr sz="1800" b="1" spc="-25" dirty="0">
                          <a:solidFill>
                            <a:srgbClr val="0000FF"/>
                          </a:solidFill>
                          <a:latin typeface="Lucida Bright"/>
                          <a:cs typeface="Lucida Bright"/>
                        </a:rPr>
                        <a:t>264</a:t>
                      </a:r>
                      <a:endParaRPr sz="180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245110">
                        <a:lnSpc>
                          <a:spcPct val="100000"/>
                        </a:lnSpc>
                      </a:pPr>
                      <a:r>
                        <a:rPr sz="1350" spc="-25" dirty="0">
                          <a:solidFill>
                            <a:srgbClr val="305496"/>
                          </a:solidFill>
                          <a:latin typeface="Lucida Bright"/>
                          <a:cs typeface="Lucida Bright"/>
                        </a:rPr>
                        <a:t>23</a:t>
                      </a:r>
                      <a:endParaRPr sz="1350">
                        <a:latin typeface="Lucida Bright"/>
                        <a:cs typeface="Lucida Bright"/>
                      </a:endParaRPr>
                    </a:p>
                    <a:p>
                      <a:pPr marL="478790">
                        <a:lnSpc>
                          <a:spcPct val="100000"/>
                        </a:lnSpc>
                        <a:spcBef>
                          <a:spcPts val="85"/>
                        </a:spcBef>
                      </a:pPr>
                      <a:r>
                        <a:rPr sz="1800" b="1" spc="-25" dirty="0">
                          <a:solidFill>
                            <a:srgbClr val="0000FF"/>
                          </a:solidFill>
                          <a:latin typeface="Lucida Bright"/>
                          <a:cs typeface="Lucida Bright"/>
                        </a:rPr>
                        <a:t>265</a:t>
                      </a:r>
                      <a:endParaRPr sz="180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264795">
                        <a:lnSpc>
                          <a:spcPts val="1565"/>
                        </a:lnSpc>
                      </a:pPr>
                      <a:r>
                        <a:rPr sz="1350" spc="-25" dirty="0">
                          <a:solidFill>
                            <a:srgbClr val="305496"/>
                          </a:solidFill>
                          <a:latin typeface="Lucida Bright"/>
                          <a:cs typeface="Lucida Bright"/>
                        </a:rPr>
                        <a:t>24</a:t>
                      </a:r>
                      <a:endParaRPr sz="1350">
                        <a:latin typeface="Lucida Bright"/>
                        <a:cs typeface="Lucida Bright"/>
                      </a:endParaRPr>
                    </a:p>
                    <a:p>
                      <a:pPr marL="474980">
                        <a:lnSpc>
                          <a:spcPts val="2105"/>
                        </a:lnSpc>
                      </a:pPr>
                      <a:r>
                        <a:rPr sz="1800" b="1" spc="-25" dirty="0">
                          <a:solidFill>
                            <a:srgbClr val="0000FF"/>
                          </a:solidFill>
                          <a:latin typeface="Lucida Bright"/>
                          <a:cs typeface="Lucida Bright"/>
                        </a:rPr>
                        <a:t>266</a:t>
                      </a:r>
                      <a:endParaRPr sz="180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322580">
                        <a:lnSpc>
                          <a:spcPct val="100000"/>
                        </a:lnSpc>
                        <a:spcBef>
                          <a:spcPts val="530"/>
                        </a:spcBef>
                        <a:tabLst>
                          <a:tab pos="683895" algn="l"/>
                        </a:tabLst>
                      </a:pPr>
                      <a:r>
                        <a:rPr sz="2025" spc="-37" baseline="41152" dirty="0">
                          <a:solidFill>
                            <a:srgbClr val="305496"/>
                          </a:solidFill>
                          <a:latin typeface="Lucida Bright"/>
                          <a:cs typeface="Lucida Bright"/>
                        </a:rPr>
                        <a:t>25</a:t>
                      </a:r>
                      <a:r>
                        <a:rPr sz="2025" baseline="41152" dirty="0">
                          <a:solidFill>
                            <a:srgbClr val="305496"/>
                          </a:solidFill>
                          <a:latin typeface="Lucida Bright"/>
                          <a:cs typeface="Lucida Bright"/>
                        </a:rPr>
                        <a:t>	</a:t>
                      </a:r>
                      <a:r>
                        <a:rPr sz="1800" b="1" spc="-25" dirty="0">
                          <a:solidFill>
                            <a:srgbClr val="0000FF"/>
                          </a:solidFill>
                          <a:latin typeface="Lucida Bright"/>
                          <a:cs typeface="Lucida Bright"/>
                        </a:rPr>
                        <a:t>267</a:t>
                      </a:r>
                      <a:endParaRPr sz="1800">
                        <a:latin typeface="Lucida Bright"/>
                        <a:cs typeface="Lucida Bright"/>
                      </a:endParaRPr>
                    </a:p>
                    <a:p>
                      <a:pPr marL="143510">
                        <a:lnSpc>
                          <a:spcPts val="1015"/>
                        </a:lnSpc>
                        <a:spcBef>
                          <a:spcPts val="225"/>
                        </a:spcBef>
                      </a:pPr>
                      <a:r>
                        <a:rPr sz="900" spc="-10" dirty="0">
                          <a:solidFill>
                            <a:srgbClr val="843C0C"/>
                          </a:solidFill>
                          <a:latin typeface="Lucida Bright"/>
                          <a:cs typeface="Lucida Bright"/>
                        </a:rPr>
                        <a:t>Chanukah</a:t>
                      </a:r>
                      <a:endParaRPr sz="900">
                        <a:latin typeface="Lucida Bright"/>
                        <a:cs typeface="Lucida Bright"/>
                      </a:endParaRPr>
                    </a:p>
                  </a:txBody>
                  <a:tcPr marL="0" marR="0" marT="67310" marB="0">
                    <a:lnB w="28575">
                      <a:solidFill>
                        <a:srgbClr val="305496"/>
                      </a:solidFill>
                      <a:prstDash val="solid"/>
                    </a:lnB>
                    <a:solidFill>
                      <a:srgbClr val="DDEBF7"/>
                    </a:solidFill>
                  </a:tcPr>
                </a:tc>
                <a:tc>
                  <a:txBody>
                    <a:bodyPr/>
                    <a:lstStyle/>
                    <a:p>
                      <a:pPr marL="246379">
                        <a:lnSpc>
                          <a:spcPct val="100000"/>
                        </a:lnSpc>
                        <a:spcBef>
                          <a:spcPts val="595"/>
                        </a:spcBef>
                      </a:pPr>
                      <a:r>
                        <a:rPr sz="2025" baseline="43209" dirty="0">
                          <a:solidFill>
                            <a:srgbClr val="305496"/>
                          </a:solidFill>
                          <a:latin typeface="Lucida Bright"/>
                          <a:cs typeface="Lucida Bright"/>
                        </a:rPr>
                        <a:t>26</a:t>
                      </a:r>
                      <a:r>
                        <a:rPr sz="2025" spc="89" baseline="43209" dirty="0">
                          <a:solidFill>
                            <a:srgbClr val="305496"/>
                          </a:solidFill>
                          <a:latin typeface="Lucida Bright"/>
                          <a:cs typeface="Lucida Bright"/>
                        </a:rPr>
                        <a:t>  </a:t>
                      </a:r>
                      <a:r>
                        <a:rPr sz="1800" b="1" spc="-25" dirty="0">
                          <a:solidFill>
                            <a:srgbClr val="0000FF"/>
                          </a:solidFill>
                          <a:latin typeface="Lucida Bright"/>
                          <a:cs typeface="Lucida Bright"/>
                        </a:rPr>
                        <a:t>268</a:t>
                      </a:r>
                      <a:endParaRPr sz="1800">
                        <a:latin typeface="Lucida Bright"/>
                        <a:cs typeface="Lucida Bright"/>
                      </a:endParaRPr>
                    </a:p>
                    <a:p>
                      <a:pPr marL="67310">
                        <a:lnSpc>
                          <a:spcPts val="1015"/>
                        </a:lnSpc>
                        <a:spcBef>
                          <a:spcPts val="160"/>
                        </a:spcBef>
                      </a:pPr>
                      <a:r>
                        <a:rPr sz="900" spc="-10" dirty="0">
                          <a:solidFill>
                            <a:srgbClr val="843C0C"/>
                          </a:solidFill>
                          <a:latin typeface="Lucida Bright"/>
                          <a:cs typeface="Lucida Bright"/>
                        </a:rPr>
                        <a:t>Chanukah</a:t>
                      </a:r>
                      <a:endParaRPr sz="900">
                        <a:latin typeface="Lucida Bright"/>
                        <a:cs typeface="Lucida Bright"/>
                      </a:endParaRPr>
                    </a:p>
                  </a:txBody>
                  <a:tcPr marL="0" marR="0" marT="75565" marB="0">
                    <a:lnB w="28575">
                      <a:solidFill>
                        <a:srgbClr val="305496"/>
                      </a:solidFill>
                      <a:prstDash val="solid"/>
                    </a:lnB>
                    <a:solidFill>
                      <a:srgbClr val="DDEBF7"/>
                    </a:solidFill>
                  </a:tcPr>
                </a:tc>
                <a:tc>
                  <a:txBody>
                    <a:bodyPr/>
                    <a:lstStyle/>
                    <a:p>
                      <a:pPr marR="360680" algn="ctr">
                        <a:lnSpc>
                          <a:spcPts val="1270"/>
                        </a:lnSpc>
                      </a:pPr>
                      <a:r>
                        <a:rPr sz="1350" spc="-25" dirty="0">
                          <a:solidFill>
                            <a:srgbClr val="305496"/>
                          </a:solidFill>
                          <a:latin typeface="Lucida Bright"/>
                          <a:cs typeface="Lucida Bright"/>
                        </a:rPr>
                        <a:t>27</a:t>
                      </a:r>
                      <a:endParaRPr sz="1350">
                        <a:latin typeface="Lucida Bright"/>
                        <a:cs typeface="Lucida Bright"/>
                      </a:endParaRPr>
                    </a:p>
                    <a:p>
                      <a:pPr marL="560070">
                        <a:lnSpc>
                          <a:spcPts val="1730"/>
                        </a:lnSpc>
                      </a:pPr>
                      <a:r>
                        <a:rPr sz="1800" b="1" spc="-25" dirty="0">
                          <a:solidFill>
                            <a:srgbClr val="0000FF"/>
                          </a:solidFill>
                          <a:latin typeface="Lucida Bright"/>
                          <a:cs typeface="Lucida Bright"/>
                        </a:rPr>
                        <a:t>269</a:t>
                      </a:r>
                      <a:endParaRPr sz="1800">
                        <a:latin typeface="Lucida Bright"/>
                        <a:cs typeface="Lucida Bright"/>
                      </a:endParaRPr>
                    </a:p>
                    <a:p>
                      <a:pPr marR="360680" algn="ctr">
                        <a:lnSpc>
                          <a:spcPts val="935"/>
                        </a:lnSpc>
                      </a:pPr>
                      <a:r>
                        <a:rPr sz="900" spc="-10" dirty="0">
                          <a:solidFill>
                            <a:srgbClr val="843C0C"/>
                          </a:solidFill>
                          <a:latin typeface="Lucida Bright"/>
                          <a:cs typeface="Lucida Bright"/>
                        </a:rPr>
                        <a:t>Chanukah</a:t>
                      </a:r>
                      <a:endParaRPr sz="90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261620">
                        <a:lnSpc>
                          <a:spcPts val="2100"/>
                        </a:lnSpc>
                      </a:pPr>
                      <a:r>
                        <a:rPr sz="2025" baseline="16460" dirty="0">
                          <a:solidFill>
                            <a:srgbClr val="C00000"/>
                          </a:solidFill>
                          <a:latin typeface="Lucida Bright"/>
                          <a:cs typeface="Lucida Bright"/>
                        </a:rPr>
                        <a:t>28</a:t>
                      </a:r>
                      <a:r>
                        <a:rPr sz="2025" spc="630" baseline="16460" dirty="0">
                          <a:solidFill>
                            <a:srgbClr val="C00000"/>
                          </a:solidFill>
                          <a:latin typeface="Lucida Bright"/>
                          <a:cs typeface="Lucida Bright"/>
                        </a:rPr>
                        <a:t> </a:t>
                      </a:r>
                      <a:r>
                        <a:rPr sz="1800" b="1" spc="-25" dirty="0">
                          <a:solidFill>
                            <a:srgbClr val="0000FF"/>
                          </a:solidFill>
                          <a:latin typeface="Lucida Bright"/>
                          <a:cs typeface="Lucida Bright"/>
                        </a:rPr>
                        <a:t>270</a:t>
                      </a:r>
                      <a:endParaRPr sz="1800">
                        <a:latin typeface="Lucida Bright"/>
                        <a:cs typeface="Lucida Bright"/>
                      </a:endParaRPr>
                    </a:p>
                    <a:p>
                      <a:pPr marL="116205" marR="85090">
                        <a:lnSpc>
                          <a:spcPts val="944"/>
                        </a:lnSpc>
                        <a:spcBef>
                          <a:spcPts val="88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39</a:t>
                      </a:r>
                      <a:endParaRPr sz="800">
                        <a:latin typeface="Lucida Bright"/>
                        <a:cs typeface="Lucida Bright"/>
                      </a:endParaRPr>
                    </a:p>
                  </a:txBody>
                  <a:tcPr marL="0" marR="0" marT="0" marB="0">
                    <a:lnB w="28575">
                      <a:solidFill>
                        <a:srgbClr val="305496"/>
                      </a:solidFill>
                      <a:prstDash val="solid"/>
                    </a:lnB>
                    <a:solidFill>
                      <a:srgbClr val="DDEBF7"/>
                    </a:solidFill>
                  </a:tcPr>
                </a:tc>
                <a:extLst>
                  <a:ext uri="{0D108BD9-81ED-4DB2-BD59-A6C34878D82A}">
                    <a16:rowId xmlns:a16="http://schemas.microsoft.com/office/drawing/2014/main" val="10000"/>
                  </a:ext>
                </a:extLst>
              </a:tr>
              <a:tr h="163830">
                <a:tc>
                  <a:txBody>
                    <a:bodyPr/>
                    <a:lstStyle/>
                    <a:p>
                      <a:pPr marL="363220">
                        <a:lnSpc>
                          <a:spcPts val="990"/>
                        </a:lnSpc>
                        <a:spcBef>
                          <a:spcPts val="195"/>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158115">
                        <a:lnSpc>
                          <a:spcPts val="99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178435">
                        <a:lnSpc>
                          <a:spcPts val="99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Dec</a:t>
                      </a:r>
                      <a:endParaRPr sz="900" dirty="0">
                        <a:latin typeface="Lucida Bright"/>
                        <a:cs typeface="Lucida Bright"/>
                      </a:endParaRPr>
                    </a:p>
                  </a:txBody>
                  <a:tcPr marL="0" marR="0" marT="24765" marB="0">
                    <a:lnT w="28575">
                      <a:solidFill>
                        <a:srgbClr val="305496"/>
                      </a:solidFill>
                      <a:prstDash val="solid"/>
                    </a:lnT>
                  </a:tcPr>
                </a:tc>
                <a:tc>
                  <a:txBody>
                    <a:bodyPr/>
                    <a:lstStyle/>
                    <a:p>
                      <a:pPr marL="236220">
                        <a:lnSpc>
                          <a:spcPts val="990"/>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160020">
                        <a:lnSpc>
                          <a:spcPts val="990"/>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175895">
                        <a:lnSpc>
                          <a:spcPts val="990"/>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173990" marR="85090">
                        <a:lnSpc>
                          <a:spcPts val="990"/>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Dec</a:t>
                      </a:r>
                      <a:endParaRPr sz="900" dirty="0">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13282" y="6335267"/>
            <a:ext cx="2209165" cy="144145"/>
          </a:xfrm>
          <a:custGeom>
            <a:avLst/>
            <a:gdLst/>
            <a:ahLst/>
            <a:cxnLst/>
            <a:rect l="l" t="t" r="r" b="b"/>
            <a:pathLst>
              <a:path w="2209165" h="144145">
                <a:moveTo>
                  <a:pt x="2209038" y="144017"/>
                </a:moveTo>
                <a:lnTo>
                  <a:pt x="2209038" y="0"/>
                </a:lnTo>
                <a:lnTo>
                  <a:pt x="0" y="0"/>
                </a:lnTo>
                <a:lnTo>
                  <a:pt x="0" y="144017"/>
                </a:lnTo>
                <a:lnTo>
                  <a:pt x="2209038" y="144017"/>
                </a:lnTo>
                <a:close/>
              </a:path>
            </a:pathLst>
          </a:custGeom>
          <a:solidFill>
            <a:srgbClr val="FFFF00"/>
          </a:solidFill>
        </p:spPr>
        <p:txBody>
          <a:bodyPr wrap="square" lIns="0" tIns="0" rIns="0" bIns="0" rtlCol="0"/>
          <a:lstStyle/>
          <a:p>
            <a:endParaRPr/>
          </a:p>
        </p:txBody>
      </p:sp>
      <p:graphicFrame>
        <p:nvGraphicFramePr>
          <p:cNvPr id="3" name="object 3"/>
          <p:cNvGraphicFramePr>
            <a:graphicFrameLocks noGrp="1"/>
          </p:cNvGraphicFramePr>
          <p:nvPr/>
        </p:nvGraphicFramePr>
        <p:xfrm>
          <a:off x="1113282" y="1838705"/>
          <a:ext cx="7730488" cy="354965"/>
        </p:xfrm>
        <a:graphic>
          <a:graphicData uri="http://schemas.openxmlformats.org/drawingml/2006/table">
            <a:tbl>
              <a:tblPr firstRow="1" bandRow="1">
                <a:tableStyleId>{2D5ABB26-0587-4C30-8999-92F81FD0307C}</a:tableStyleId>
              </a:tblPr>
              <a:tblGrid>
                <a:gridCol w="1134745">
                  <a:extLst>
                    <a:ext uri="{9D8B030D-6E8A-4147-A177-3AD203B41FA5}">
                      <a16:colId xmlns:a16="http://schemas.microsoft.com/office/drawing/2014/main" val="20000"/>
                    </a:ext>
                  </a:extLst>
                </a:gridCol>
                <a:gridCol w="1044575">
                  <a:extLst>
                    <a:ext uri="{9D8B030D-6E8A-4147-A177-3AD203B41FA5}">
                      <a16:colId xmlns:a16="http://schemas.microsoft.com/office/drawing/2014/main" val="20001"/>
                    </a:ext>
                  </a:extLst>
                </a:gridCol>
                <a:gridCol w="1139190">
                  <a:extLst>
                    <a:ext uri="{9D8B030D-6E8A-4147-A177-3AD203B41FA5}">
                      <a16:colId xmlns:a16="http://schemas.microsoft.com/office/drawing/2014/main" val="20002"/>
                    </a:ext>
                  </a:extLst>
                </a:gridCol>
                <a:gridCol w="1097914">
                  <a:extLst>
                    <a:ext uri="{9D8B030D-6E8A-4147-A177-3AD203B41FA5}">
                      <a16:colId xmlns:a16="http://schemas.microsoft.com/office/drawing/2014/main" val="20003"/>
                    </a:ext>
                  </a:extLst>
                </a:gridCol>
                <a:gridCol w="1148714">
                  <a:extLst>
                    <a:ext uri="{9D8B030D-6E8A-4147-A177-3AD203B41FA5}">
                      <a16:colId xmlns:a16="http://schemas.microsoft.com/office/drawing/2014/main" val="20004"/>
                    </a:ext>
                  </a:extLst>
                </a:gridCol>
                <a:gridCol w="986155">
                  <a:extLst>
                    <a:ext uri="{9D8B030D-6E8A-4147-A177-3AD203B41FA5}">
                      <a16:colId xmlns:a16="http://schemas.microsoft.com/office/drawing/2014/main" val="20005"/>
                    </a:ext>
                  </a:extLst>
                </a:gridCol>
                <a:gridCol w="1179195">
                  <a:extLst>
                    <a:ext uri="{9D8B030D-6E8A-4147-A177-3AD203B41FA5}">
                      <a16:colId xmlns:a16="http://schemas.microsoft.com/office/drawing/2014/main" val="20006"/>
                    </a:ext>
                  </a:extLst>
                </a:gridCol>
              </a:tblGrid>
              <a:tr h="191135">
                <a:tc>
                  <a:txBody>
                    <a:bodyPr/>
                    <a:lstStyle/>
                    <a:p>
                      <a:pPr marR="16510" algn="ctr">
                        <a:lnSpc>
                          <a:spcPts val="1390"/>
                        </a:lnSpc>
                        <a:spcBef>
                          <a:spcPts val="15"/>
                        </a:spcBef>
                      </a:pPr>
                      <a:r>
                        <a:rPr sz="800" dirty="0">
                          <a:latin typeface="Lucida Bright"/>
                          <a:cs typeface="Lucida Bright"/>
                        </a:rPr>
                        <a:t>Sun</a:t>
                      </a:r>
                      <a:r>
                        <a:rPr sz="800" spc="30"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ןושאר</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810" algn="ctr">
                        <a:lnSpc>
                          <a:spcPts val="1390"/>
                        </a:lnSpc>
                        <a:spcBef>
                          <a:spcPts val="15"/>
                        </a:spcBef>
                      </a:pPr>
                      <a:r>
                        <a:rPr sz="800" dirty="0">
                          <a:latin typeface="Lucida Bright"/>
                          <a:cs typeface="Lucida Bright"/>
                        </a:rPr>
                        <a:t>Mon</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ינש</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27940" algn="ctr">
                        <a:lnSpc>
                          <a:spcPts val="1390"/>
                        </a:lnSpc>
                        <a:spcBef>
                          <a:spcPts val="15"/>
                        </a:spcBef>
                      </a:pPr>
                      <a:r>
                        <a:rPr sz="800" dirty="0">
                          <a:latin typeface="Lucida Bright"/>
                          <a:cs typeface="Lucida Bright"/>
                        </a:rPr>
                        <a:t>Tue</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ישילש</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algn="ctr">
                        <a:lnSpc>
                          <a:spcPts val="1390"/>
                        </a:lnSpc>
                        <a:spcBef>
                          <a:spcPts val="15"/>
                        </a:spcBef>
                      </a:pPr>
                      <a:r>
                        <a:rPr sz="800" dirty="0">
                          <a:latin typeface="Lucida Bright"/>
                          <a:cs typeface="Lucida Bright"/>
                        </a:rPr>
                        <a:t>Wed</a:t>
                      </a:r>
                      <a:r>
                        <a:rPr sz="800" spc="55" dirty="0">
                          <a:latin typeface="Lucida Bright"/>
                          <a:cs typeface="Lucida Bright"/>
                        </a:rPr>
                        <a:t> </a:t>
                      </a:r>
                      <a:r>
                        <a:rPr sz="900" dirty="0">
                          <a:latin typeface="Lucida Bright"/>
                          <a:cs typeface="Lucida Bright"/>
                        </a:rPr>
                        <a:t>-</a:t>
                      </a:r>
                      <a:r>
                        <a:rPr sz="900" spc="-10" dirty="0">
                          <a:latin typeface="Lucida Bright"/>
                          <a:cs typeface="Lucida Bright"/>
                        </a:rPr>
                        <a:t> </a:t>
                      </a:r>
                      <a:r>
                        <a:rPr sz="1200" dirty="0">
                          <a:latin typeface="Times New Roman"/>
                          <a:cs typeface="Times New Roman"/>
                        </a:rPr>
                        <a:t>יעיבר</a:t>
                      </a:r>
                      <a:r>
                        <a:rPr sz="1200" spc="6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R="30480" algn="ctr">
                        <a:lnSpc>
                          <a:spcPts val="1390"/>
                        </a:lnSpc>
                        <a:spcBef>
                          <a:spcPts val="15"/>
                        </a:spcBef>
                      </a:pPr>
                      <a:r>
                        <a:rPr sz="800" dirty="0">
                          <a:latin typeface="Lucida Bright"/>
                          <a:cs typeface="Lucida Bright"/>
                        </a:rPr>
                        <a:t>Thu</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ישימח</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5560" algn="ctr">
                        <a:lnSpc>
                          <a:spcPts val="1390"/>
                        </a:lnSpc>
                        <a:spcBef>
                          <a:spcPts val="15"/>
                        </a:spcBef>
                      </a:pPr>
                      <a:r>
                        <a:rPr sz="800" dirty="0">
                          <a:latin typeface="Lucida Bright"/>
                          <a:cs typeface="Lucida Bright"/>
                        </a:rPr>
                        <a:t>Fri</a:t>
                      </a:r>
                      <a:r>
                        <a:rPr sz="800" spc="40" dirty="0">
                          <a:latin typeface="Lucida Bright"/>
                          <a:cs typeface="Lucida Bright"/>
                        </a:rPr>
                        <a:t> </a:t>
                      </a:r>
                      <a:r>
                        <a:rPr sz="900" dirty="0">
                          <a:latin typeface="Lucida Bright"/>
                          <a:cs typeface="Lucida Bright"/>
                        </a:rPr>
                        <a:t>-</a:t>
                      </a:r>
                      <a:r>
                        <a:rPr sz="900" spc="-20" dirty="0">
                          <a:latin typeface="Lucida Bright"/>
                          <a:cs typeface="Lucida Bright"/>
                        </a:rPr>
                        <a:t> </a:t>
                      </a:r>
                      <a:r>
                        <a:rPr sz="1200" dirty="0">
                          <a:latin typeface="Times New Roman"/>
                          <a:cs typeface="Times New Roman"/>
                        </a:rPr>
                        <a:t>ישש</a:t>
                      </a:r>
                      <a:r>
                        <a:rPr sz="1200" spc="5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79375" algn="ctr">
                        <a:lnSpc>
                          <a:spcPts val="1390"/>
                        </a:lnSpc>
                        <a:spcBef>
                          <a:spcPts val="15"/>
                        </a:spcBef>
                      </a:pPr>
                      <a:r>
                        <a:rPr sz="800" dirty="0">
                          <a:latin typeface="Lucida Bright"/>
                          <a:cs typeface="Lucida Bright"/>
                        </a:rPr>
                        <a:t>Shabbat</a:t>
                      </a:r>
                      <a:r>
                        <a:rPr sz="800" spc="35" dirty="0">
                          <a:latin typeface="Lucida Bright"/>
                          <a:cs typeface="Lucida Bright"/>
                        </a:rPr>
                        <a:t> </a:t>
                      </a:r>
                      <a:r>
                        <a:rPr sz="900" dirty="0">
                          <a:latin typeface="Lucida Bright"/>
                          <a:cs typeface="Lucida Bright"/>
                        </a:rPr>
                        <a:t>- </a:t>
                      </a:r>
                      <a:r>
                        <a:rPr sz="1200" b="1" dirty="0">
                          <a:latin typeface="Times New Roman"/>
                          <a:cs typeface="Times New Roman"/>
                        </a:rPr>
                        <a:t>תבש</a:t>
                      </a:r>
                      <a:r>
                        <a:rPr sz="1200" b="1" spc="80" dirty="0">
                          <a:latin typeface="Times New Roman"/>
                          <a:cs typeface="Times New Roman"/>
                        </a:rPr>
                        <a:t> </a:t>
                      </a:r>
                      <a:r>
                        <a:rPr sz="1200" b="1"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extLst>
                  <a:ext uri="{0D108BD9-81ED-4DB2-BD59-A6C34878D82A}">
                    <a16:rowId xmlns:a16="http://schemas.microsoft.com/office/drawing/2014/main" val="10000"/>
                  </a:ext>
                </a:extLst>
              </a:tr>
              <a:tr h="163830">
                <a:tc>
                  <a:txBody>
                    <a:bodyPr/>
                    <a:lstStyle/>
                    <a:p>
                      <a:pPr marR="13335" algn="ctr">
                        <a:lnSpc>
                          <a:spcPts val="990"/>
                        </a:lnSpc>
                        <a:spcBef>
                          <a:spcPts val="195"/>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6985" algn="ctr">
                        <a:lnSpc>
                          <a:spcPts val="99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31115" algn="ctr">
                        <a:lnSpc>
                          <a:spcPts val="99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2540" algn="ctr">
                        <a:lnSpc>
                          <a:spcPts val="990"/>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R="55244" algn="ctr">
                        <a:lnSpc>
                          <a:spcPts val="994"/>
                        </a:lnSpc>
                        <a:spcBef>
                          <a:spcPts val="195"/>
                        </a:spcBef>
                      </a:pPr>
                      <a:r>
                        <a:rPr sz="900" spc="-25" dirty="0">
                          <a:solidFill>
                            <a:srgbClr val="A9D08F"/>
                          </a:solidFill>
                          <a:latin typeface="Lucida Bright"/>
                          <a:cs typeface="Lucida Bright"/>
                        </a:rPr>
                        <a:t>21-</a:t>
                      </a:r>
                      <a:endParaRPr sz="900">
                        <a:latin typeface="Lucida Bright"/>
                        <a:cs typeface="Lucida Bright"/>
                      </a:endParaRPr>
                    </a:p>
                  </a:txBody>
                  <a:tcPr marL="0" marR="0" marT="24765" marB="0">
                    <a:lnT w="28575">
                      <a:solidFill>
                        <a:srgbClr val="305496"/>
                      </a:solidFill>
                      <a:prstDash val="solid"/>
                    </a:lnT>
                  </a:tcPr>
                </a:tc>
                <a:tc>
                  <a:txBody>
                    <a:bodyPr/>
                    <a:lstStyle/>
                    <a:p>
                      <a:pPr marL="104775" algn="ctr">
                        <a:lnSpc>
                          <a:spcPts val="990"/>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marL="81915" algn="ctr">
                        <a:lnSpc>
                          <a:spcPts val="990"/>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1"/>
                  </a:ext>
                </a:extLst>
              </a:tr>
            </a:tbl>
          </a:graphicData>
        </a:graphic>
      </p:graphicFrame>
      <p:sp>
        <p:nvSpPr>
          <p:cNvPr id="4" name="object 4"/>
          <p:cNvSpPr txBox="1"/>
          <p:nvPr/>
        </p:nvSpPr>
        <p:spPr>
          <a:xfrm>
            <a:off x="1532636" y="2363978"/>
            <a:ext cx="237490" cy="234315"/>
          </a:xfrm>
          <a:prstGeom prst="rect">
            <a:avLst/>
          </a:prstGeom>
        </p:spPr>
        <p:txBody>
          <a:bodyPr vert="horz" wrap="square" lIns="0" tIns="14604" rIns="0" bIns="0" rtlCol="0">
            <a:spAutoFit/>
          </a:bodyPr>
          <a:lstStyle/>
          <a:p>
            <a:pPr marL="12700">
              <a:lnSpc>
                <a:spcPct val="100000"/>
              </a:lnSpc>
              <a:spcBef>
                <a:spcPts val="114"/>
              </a:spcBef>
            </a:pPr>
            <a:r>
              <a:rPr sz="1350" i="1" spc="-25" dirty="0">
                <a:solidFill>
                  <a:srgbClr val="B4C6E7"/>
                </a:solidFill>
                <a:latin typeface="Lucida Bright"/>
                <a:cs typeface="Lucida Bright"/>
              </a:rPr>
              <a:t>29</a:t>
            </a:r>
            <a:endParaRPr sz="1350">
              <a:latin typeface="Lucida Bright"/>
              <a:cs typeface="Lucida Bright"/>
            </a:endParaRPr>
          </a:p>
        </p:txBody>
      </p:sp>
      <p:sp>
        <p:nvSpPr>
          <p:cNvPr id="5" name="object 5"/>
          <p:cNvSpPr txBox="1"/>
          <p:nvPr/>
        </p:nvSpPr>
        <p:spPr>
          <a:xfrm>
            <a:off x="2638951" y="2363978"/>
            <a:ext cx="237490" cy="234315"/>
          </a:xfrm>
          <a:prstGeom prst="rect">
            <a:avLst/>
          </a:prstGeom>
        </p:spPr>
        <p:txBody>
          <a:bodyPr vert="horz" wrap="square" lIns="0" tIns="14604" rIns="0" bIns="0" rtlCol="0">
            <a:spAutoFit/>
          </a:bodyPr>
          <a:lstStyle/>
          <a:p>
            <a:pPr marL="12700">
              <a:lnSpc>
                <a:spcPct val="100000"/>
              </a:lnSpc>
              <a:spcBef>
                <a:spcPts val="114"/>
              </a:spcBef>
            </a:pPr>
            <a:r>
              <a:rPr sz="1350" i="1" spc="-25" dirty="0">
                <a:solidFill>
                  <a:srgbClr val="B4C6E7"/>
                </a:solidFill>
                <a:latin typeface="Lucida Bright"/>
                <a:cs typeface="Lucida Bright"/>
              </a:rPr>
              <a:t>30</a:t>
            </a:r>
            <a:endParaRPr sz="1350">
              <a:latin typeface="Lucida Bright"/>
              <a:cs typeface="Lucida Bright"/>
            </a:endParaRPr>
          </a:p>
        </p:txBody>
      </p:sp>
      <p:sp>
        <p:nvSpPr>
          <p:cNvPr id="6" name="object 6"/>
          <p:cNvSpPr txBox="1"/>
          <p:nvPr/>
        </p:nvSpPr>
        <p:spPr>
          <a:xfrm>
            <a:off x="4598254" y="2280063"/>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FF0000"/>
                </a:solidFill>
                <a:latin typeface="Lucida Bright"/>
                <a:cs typeface="Lucida Bright"/>
              </a:rPr>
              <a:t>1</a:t>
            </a:r>
            <a:endParaRPr sz="1350">
              <a:latin typeface="Lucida Bright"/>
              <a:cs typeface="Lucida Bright"/>
            </a:endParaRPr>
          </a:p>
        </p:txBody>
      </p:sp>
      <p:sp>
        <p:nvSpPr>
          <p:cNvPr id="7" name="object 7"/>
          <p:cNvSpPr txBox="1"/>
          <p:nvPr/>
        </p:nvSpPr>
        <p:spPr>
          <a:xfrm>
            <a:off x="4592828" y="2495804"/>
            <a:ext cx="772795" cy="187325"/>
          </a:xfrm>
          <a:prstGeom prst="rect">
            <a:avLst/>
          </a:prstGeom>
        </p:spPr>
        <p:txBody>
          <a:bodyPr vert="horz" wrap="square" lIns="0" tIns="13970" rIns="0" bIns="0" rtlCol="0">
            <a:spAutoFit/>
          </a:bodyPr>
          <a:lstStyle/>
          <a:p>
            <a:pPr marL="12700">
              <a:lnSpc>
                <a:spcPct val="100000"/>
              </a:lnSpc>
              <a:spcBef>
                <a:spcPts val="110"/>
              </a:spcBef>
            </a:pPr>
            <a:r>
              <a:rPr sz="1050" spc="-10" dirty="0">
                <a:solidFill>
                  <a:srgbClr val="FF0000"/>
                </a:solidFill>
                <a:latin typeface="Lucida Bright"/>
                <a:cs typeface="Lucida Bright"/>
              </a:rPr>
              <a:t>Channukah</a:t>
            </a:r>
            <a:endParaRPr sz="1050">
              <a:latin typeface="Lucida Bright"/>
              <a:cs typeface="Lucida Bright"/>
            </a:endParaRPr>
          </a:p>
        </p:txBody>
      </p:sp>
      <p:sp>
        <p:nvSpPr>
          <p:cNvPr id="8" name="object 8"/>
          <p:cNvSpPr txBox="1"/>
          <p:nvPr/>
        </p:nvSpPr>
        <p:spPr>
          <a:xfrm>
            <a:off x="5847369" y="2309114"/>
            <a:ext cx="1467485" cy="299720"/>
          </a:xfrm>
          <a:prstGeom prst="rect">
            <a:avLst/>
          </a:prstGeom>
        </p:spPr>
        <p:txBody>
          <a:bodyPr vert="horz" wrap="square" lIns="0" tIns="12700" rIns="0" bIns="0" rtlCol="0">
            <a:spAutoFit/>
          </a:bodyPr>
          <a:lstStyle/>
          <a:p>
            <a:pPr marL="50800">
              <a:lnSpc>
                <a:spcPct val="100000"/>
              </a:lnSpc>
              <a:spcBef>
                <a:spcPts val="100"/>
              </a:spcBef>
              <a:tabLst>
                <a:tab pos="1322705" algn="l"/>
              </a:tabLst>
            </a:pPr>
            <a:r>
              <a:rPr sz="900" dirty="0">
                <a:solidFill>
                  <a:srgbClr val="A9D08F"/>
                </a:solidFill>
                <a:latin typeface="Lucida Bright"/>
                <a:cs typeface="Lucida Bright"/>
              </a:rPr>
              <a:t>Dec</a:t>
            </a:r>
            <a:r>
              <a:rPr sz="900" spc="-5" dirty="0">
                <a:solidFill>
                  <a:srgbClr val="A9D08F"/>
                </a:solidFill>
                <a:latin typeface="Lucida Bright"/>
                <a:cs typeface="Lucida Bright"/>
              </a:rPr>
              <a:t> </a:t>
            </a:r>
            <a:r>
              <a:rPr sz="1350" dirty="0">
                <a:solidFill>
                  <a:srgbClr val="305496"/>
                </a:solidFill>
                <a:latin typeface="Lucida Bright"/>
                <a:cs typeface="Lucida Bright"/>
              </a:rPr>
              <a:t>2</a:t>
            </a:r>
            <a:r>
              <a:rPr sz="1350" spc="350" dirty="0">
                <a:solidFill>
                  <a:srgbClr val="305496"/>
                </a:solidFill>
                <a:latin typeface="Lucida Bright"/>
                <a:cs typeface="Lucida Bright"/>
              </a:rPr>
              <a:t> </a:t>
            </a:r>
            <a:r>
              <a:rPr sz="2700" b="1" spc="-37" baseline="-29320" dirty="0">
                <a:solidFill>
                  <a:srgbClr val="0000FF"/>
                </a:solidFill>
                <a:latin typeface="Lucida Bright"/>
                <a:cs typeface="Lucida Bright"/>
              </a:rPr>
              <a:t>275</a:t>
            </a:r>
            <a:r>
              <a:rPr sz="2700" b="1" baseline="-29320" dirty="0">
                <a:solidFill>
                  <a:srgbClr val="0000FF"/>
                </a:solidFill>
                <a:latin typeface="Lucida Bright"/>
                <a:cs typeface="Lucida Bright"/>
              </a:rPr>
              <a:t>	</a:t>
            </a:r>
            <a:r>
              <a:rPr sz="1350" spc="-50" dirty="0">
                <a:solidFill>
                  <a:srgbClr val="305496"/>
                </a:solidFill>
                <a:latin typeface="Lucida Bright"/>
                <a:cs typeface="Lucida Bright"/>
              </a:rPr>
              <a:t>3</a:t>
            </a:r>
            <a:endParaRPr sz="1350">
              <a:latin typeface="Lucida Bright"/>
              <a:cs typeface="Lucida Bright"/>
            </a:endParaRPr>
          </a:p>
        </p:txBody>
      </p:sp>
      <p:sp>
        <p:nvSpPr>
          <p:cNvPr id="9" name="object 9"/>
          <p:cNvSpPr txBox="1"/>
          <p:nvPr/>
        </p:nvSpPr>
        <p:spPr>
          <a:xfrm>
            <a:off x="8203680" y="2381478"/>
            <a:ext cx="708025" cy="299720"/>
          </a:xfrm>
          <a:prstGeom prst="rect">
            <a:avLst/>
          </a:prstGeom>
        </p:spPr>
        <p:txBody>
          <a:bodyPr vert="horz" wrap="square" lIns="0" tIns="12700" rIns="0" bIns="0" rtlCol="0">
            <a:spAutoFit/>
          </a:bodyPr>
          <a:lstStyle/>
          <a:p>
            <a:pPr marL="38100">
              <a:lnSpc>
                <a:spcPct val="100000"/>
              </a:lnSpc>
              <a:spcBef>
                <a:spcPts val="100"/>
              </a:spcBef>
            </a:pPr>
            <a:r>
              <a:rPr sz="2025" baseline="22633" dirty="0">
                <a:solidFill>
                  <a:srgbClr val="C65911"/>
                </a:solidFill>
                <a:latin typeface="Lucida Bright"/>
                <a:cs typeface="Lucida Bright"/>
              </a:rPr>
              <a:t>4</a:t>
            </a:r>
            <a:r>
              <a:rPr sz="2025" spc="547" baseline="22633" dirty="0">
                <a:solidFill>
                  <a:srgbClr val="C65911"/>
                </a:solidFill>
                <a:latin typeface="Lucida Bright"/>
                <a:cs typeface="Lucida Bright"/>
              </a:rPr>
              <a:t> </a:t>
            </a:r>
            <a:r>
              <a:rPr sz="1800" b="1" spc="-25" dirty="0">
                <a:solidFill>
                  <a:srgbClr val="0000FF"/>
                </a:solidFill>
                <a:latin typeface="Lucida Bright"/>
                <a:cs typeface="Lucida Bright"/>
              </a:rPr>
              <a:t>277</a:t>
            </a:r>
            <a:endParaRPr sz="1800">
              <a:latin typeface="Lucida Bright"/>
              <a:cs typeface="Lucida Bright"/>
            </a:endParaRPr>
          </a:p>
        </p:txBody>
      </p:sp>
      <p:graphicFrame>
        <p:nvGraphicFramePr>
          <p:cNvPr id="10" name="object 10"/>
          <p:cNvGraphicFramePr>
            <a:graphicFrameLocks noGrp="1"/>
          </p:cNvGraphicFramePr>
          <p:nvPr/>
        </p:nvGraphicFramePr>
        <p:xfrm>
          <a:off x="1113282" y="2740820"/>
          <a:ext cx="7729850" cy="1174750"/>
        </p:xfrm>
        <a:graphic>
          <a:graphicData uri="http://schemas.openxmlformats.org/drawingml/2006/table">
            <a:tbl>
              <a:tblPr firstRow="1" bandRow="1">
                <a:tableStyleId>{2D5ABB26-0587-4C30-8999-92F81FD0307C}</a:tableStyleId>
              </a:tblPr>
              <a:tblGrid>
                <a:gridCol w="822325">
                  <a:extLst>
                    <a:ext uri="{9D8B030D-6E8A-4147-A177-3AD203B41FA5}">
                      <a16:colId xmlns:a16="http://schemas.microsoft.com/office/drawing/2014/main" val="20000"/>
                    </a:ext>
                  </a:extLst>
                </a:gridCol>
                <a:gridCol w="582294">
                  <a:extLst>
                    <a:ext uri="{9D8B030D-6E8A-4147-A177-3AD203B41FA5}">
                      <a16:colId xmlns:a16="http://schemas.microsoft.com/office/drawing/2014/main" val="20001"/>
                    </a:ext>
                  </a:extLst>
                </a:gridCol>
                <a:gridCol w="511809">
                  <a:extLst>
                    <a:ext uri="{9D8B030D-6E8A-4147-A177-3AD203B41FA5}">
                      <a16:colId xmlns:a16="http://schemas.microsoft.com/office/drawing/2014/main" val="20002"/>
                    </a:ext>
                  </a:extLst>
                </a:gridCol>
                <a:gridCol w="583564">
                  <a:extLst>
                    <a:ext uri="{9D8B030D-6E8A-4147-A177-3AD203B41FA5}">
                      <a16:colId xmlns:a16="http://schemas.microsoft.com/office/drawing/2014/main" val="20003"/>
                    </a:ext>
                  </a:extLst>
                </a:gridCol>
                <a:gridCol w="476885">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528320">
                  <a:extLst>
                    <a:ext uri="{9D8B030D-6E8A-4147-A177-3AD203B41FA5}">
                      <a16:colId xmlns:a16="http://schemas.microsoft.com/office/drawing/2014/main" val="20006"/>
                    </a:ext>
                  </a:extLst>
                </a:gridCol>
                <a:gridCol w="566420">
                  <a:extLst>
                    <a:ext uri="{9D8B030D-6E8A-4147-A177-3AD203B41FA5}">
                      <a16:colId xmlns:a16="http://schemas.microsoft.com/office/drawing/2014/main" val="20007"/>
                    </a:ext>
                  </a:extLst>
                </a:gridCol>
                <a:gridCol w="502920">
                  <a:extLst>
                    <a:ext uri="{9D8B030D-6E8A-4147-A177-3AD203B41FA5}">
                      <a16:colId xmlns:a16="http://schemas.microsoft.com/office/drawing/2014/main" val="20008"/>
                    </a:ext>
                  </a:extLst>
                </a:gridCol>
                <a:gridCol w="565785">
                  <a:extLst>
                    <a:ext uri="{9D8B030D-6E8A-4147-A177-3AD203B41FA5}">
                      <a16:colId xmlns:a16="http://schemas.microsoft.com/office/drawing/2014/main" val="20009"/>
                    </a:ext>
                  </a:extLst>
                </a:gridCol>
                <a:gridCol w="1055369">
                  <a:extLst>
                    <a:ext uri="{9D8B030D-6E8A-4147-A177-3AD203B41FA5}">
                      <a16:colId xmlns:a16="http://schemas.microsoft.com/office/drawing/2014/main" val="20010"/>
                    </a:ext>
                  </a:extLst>
                </a:gridCol>
                <a:gridCol w="924559">
                  <a:extLst>
                    <a:ext uri="{9D8B030D-6E8A-4147-A177-3AD203B41FA5}">
                      <a16:colId xmlns:a16="http://schemas.microsoft.com/office/drawing/2014/main" val="20011"/>
                    </a:ext>
                  </a:extLst>
                </a:gridCol>
              </a:tblGrid>
              <a:tr h="158750">
                <a:tc gridSpan="3">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gridSpan="3">
                  <a:txBody>
                    <a:bodyPr/>
                    <a:lstStyle/>
                    <a:p>
                      <a:pPr marL="323215">
                        <a:lnSpc>
                          <a:spcPct val="100000"/>
                        </a:lnSpc>
                        <a:spcBef>
                          <a:spcPts val="290"/>
                        </a:spcBef>
                      </a:pPr>
                      <a:r>
                        <a:rPr sz="550" dirty="0">
                          <a:solidFill>
                            <a:srgbClr val="305496"/>
                          </a:solidFill>
                          <a:latin typeface="Lucida Bright"/>
                          <a:cs typeface="Lucida Bright"/>
                        </a:rPr>
                        <a:t>Annual</a:t>
                      </a:r>
                      <a:r>
                        <a:rPr sz="550" spc="35" dirty="0">
                          <a:solidFill>
                            <a:srgbClr val="305496"/>
                          </a:solidFill>
                          <a:latin typeface="Lucida Bright"/>
                          <a:cs typeface="Lucida Bright"/>
                        </a:rPr>
                        <a:t> </a:t>
                      </a:r>
                      <a:r>
                        <a:rPr sz="550" dirty="0">
                          <a:solidFill>
                            <a:srgbClr val="305496"/>
                          </a:solidFill>
                          <a:latin typeface="Lucida Bright"/>
                          <a:cs typeface="Lucida Bright"/>
                        </a:rPr>
                        <a:t>Yom</a:t>
                      </a:r>
                      <a:r>
                        <a:rPr sz="550" spc="40" dirty="0">
                          <a:solidFill>
                            <a:srgbClr val="305496"/>
                          </a:solidFill>
                          <a:latin typeface="Lucida Bright"/>
                          <a:cs typeface="Lucida Bright"/>
                        </a:rPr>
                        <a:t> </a:t>
                      </a:r>
                      <a:r>
                        <a:rPr sz="550" dirty="0">
                          <a:solidFill>
                            <a:srgbClr val="305496"/>
                          </a:solidFill>
                          <a:latin typeface="Lucida Bright"/>
                          <a:cs typeface="Lucida Bright"/>
                        </a:rPr>
                        <a:t>of</a:t>
                      </a:r>
                      <a:r>
                        <a:rPr sz="550" spc="30" dirty="0">
                          <a:solidFill>
                            <a:srgbClr val="305496"/>
                          </a:solidFill>
                          <a:latin typeface="Lucida Bright"/>
                          <a:cs typeface="Lucida Bright"/>
                        </a:rPr>
                        <a:t> </a:t>
                      </a:r>
                      <a:r>
                        <a:rPr sz="550" spc="-10" dirty="0">
                          <a:solidFill>
                            <a:srgbClr val="305496"/>
                          </a:solidFill>
                          <a:latin typeface="Lucida Bright"/>
                          <a:cs typeface="Lucida Bright"/>
                        </a:rPr>
                        <a:t>Remembrance</a:t>
                      </a:r>
                      <a:endParaRPr sz="550">
                        <a:latin typeface="Lucida Bright"/>
                        <a:cs typeface="Lucida Bright"/>
                      </a:endParaRPr>
                    </a:p>
                  </a:txBody>
                  <a:tcPr marL="0" marR="0" marT="36830" marB="0">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gridSpan="3">
                  <a:txBody>
                    <a:bodyPr/>
                    <a:lstStyle/>
                    <a:p>
                      <a:pPr>
                        <a:lnSpc>
                          <a:spcPts val="1085"/>
                        </a:lnSpc>
                      </a:pPr>
                      <a:r>
                        <a:rPr sz="1050" spc="-10" dirty="0">
                          <a:solidFill>
                            <a:srgbClr val="C65911"/>
                          </a:solidFill>
                          <a:latin typeface="Lucida Bright"/>
                          <a:cs typeface="Lucida Bright"/>
                        </a:rPr>
                        <a:t>Chodesh</a:t>
                      </a:r>
                      <a:endParaRPr sz="1050">
                        <a:latin typeface="Lucida Bright"/>
                        <a:cs typeface="Lucida Bright"/>
                      </a:endParaRPr>
                    </a:p>
                  </a:txBody>
                  <a:tcPr marL="0" marR="0" marT="0" marB="0">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tcPr>
                </a:tc>
                <a:tc hMerge="1">
                  <a:txBody>
                    <a:bodyPr/>
                    <a:lstStyle/>
                    <a:p>
                      <a:endParaRPr/>
                    </a:p>
                  </a:txBody>
                  <a:tcPr marL="0" marR="0" marT="0" marB="0"/>
                </a:tc>
                <a:tc>
                  <a:txBody>
                    <a:bodyPr/>
                    <a:lstStyle/>
                    <a:p>
                      <a:pPr marL="124460">
                        <a:lnSpc>
                          <a:spcPts val="944"/>
                        </a:lnSpc>
                        <a:spcBef>
                          <a:spcPts val="13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40</a:t>
                      </a:r>
                      <a:endParaRPr sz="800">
                        <a:latin typeface="Lucida Bright"/>
                        <a:cs typeface="Lucida Bright"/>
                      </a:endParaRPr>
                    </a:p>
                  </a:txBody>
                  <a:tcPr marL="0" marR="0" marT="17145" marB="0">
                    <a:lnB w="28575">
                      <a:solidFill>
                        <a:srgbClr val="305496"/>
                      </a:solidFill>
                      <a:prstDash val="solid"/>
                    </a:lnB>
                  </a:tcPr>
                </a:tc>
                <a:extLst>
                  <a:ext uri="{0D108BD9-81ED-4DB2-BD59-A6C34878D82A}">
                    <a16:rowId xmlns:a16="http://schemas.microsoft.com/office/drawing/2014/main" val="10000"/>
                  </a:ext>
                </a:extLst>
              </a:tr>
              <a:tr h="158115">
                <a:tc>
                  <a:txBody>
                    <a:bodyPr/>
                    <a:lstStyle/>
                    <a:p>
                      <a:pPr marL="300355" algn="ctr">
                        <a:lnSpc>
                          <a:spcPts val="1000"/>
                        </a:lnSpc>
                        <a:spcBef>
                          <a:spcPts val="210"/>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Dec</a:t>
                      </a:r>
                      <a:endParaRPr sz="900">
                        <a:latin typeface="Lucida Bright"/>
                        <a:cs typeface="Lucida Bright"/>
                      </a:endParaRPr>
                    </a:p>
                  </a:txBody>
                  <a:tcPr marL="0" marR="0" marT="26670" marB="0">
                    <a:lnT w="28575">
                      <a:solidFill>
                        <a:srgbClr val="305496"/>
                      </a:solidFill>
                      <a:prstDash val="solid"/>
                    </a:lnT>
                    <a:solidFill>
                      <a:srgbClr val="DDEBF7"/>
                    </a:solidFill>
                  </a:tcPr>
                </a:tc>
                <a:tc gridSpan="2">
                  <a:txBody>
                    <a:bodyPr/>
                    <a:lstStyle/>
                    <a:p>
                      <a:pPr marL="669290">
                        <a:lnSpc>
                          <a:spcPts val="1015"/>
                        </a:lnSpc>
                        <a:spcBef>
                          <a:spcPts val="195"/>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solidFill>
                      <a:srgbClr val="DDEBF7"/>
                    </a:solidFill>
                  </a:tcPr>
                </a:tc>
                <a:tc hMerge="1">
                  <a:txBody>
                    <a:bodyPr/>
                    <a:lstStyle/>
                    <a:p>
                      <a:endParaRPr/>
                    </a:p>
                  </a:txBody>
                  <a:tcPr marL="0" marR="0" marT="0" marB="0"/>
                </a:tc>
                <a:tc gridSpan="3">
                  <a:txBody>
                    <a:bodyPr/>
                    <a:lstStyle/>
                    <a:p>
                      <a:pPr marL="27305" algn="ctr">
                        <a:lnSpc>
                          <a:spcPts val="990"/>
                        </a:lnSpc>
                        <a:spcBef>
                          <a:spcPts val="220"/>
                        </a:spcBef>
                      </a:pPr>
                      <a:r>
                        <a:rPr sz="900" spc="-10" dirty="0">
                          <a:solidFill>
                            <a:srgbClr val="A9D08F"/>
                          </a:solidFill>
                          <a:latin typeface="Lucida Bright"/>
                          <a:cs typeface="Lucida Bright"/>
                        </a:rPr>
                        <a:t>26-</a:t>
                      </a:r>
                      <a:r>
                        <a:rPr sz="900" spc="-25" dirty="0">
                          <a:solidFill>
                            <a:srgbClr val="A9D08F"/>
                          </a:solidFill>
                          <a:latin typeface="Lucida Bright"/>
                          <a:cs typeface="Lucida Bright"/>
                        </a:rPr>
                        <a:t>Dec</a:t>
                      </a:r>
                      <a:endParaRPr sz="900">
                        <a:latin typeface="Lucida Bright"/>
                        <a:cs typeface="Lucida Bright"/>
                      </a:endParaRPr>
                    </a:p>
                  </a:txBody>
                  <a:tcPr marL="0" marR="0" marT="27940" marB="0">
                    <a:lnT w="28575">
                      <a:solidFill>
                        <a:srgbClr val="305496"/>
                      </a:solidFill>
                      <a:prstDash val="solid"/>
                    </a:lnT>
                    <a:solidFill>
                      <a:srgbClr val="DDEBF7"/>
                    </a:solidFill>
                  </a:tcPr>
                </a:tc>
                <a:tc hMerge="1">
                  <a:txBody>
                    <a:bodyPr/>
                    <a:lstStyle/>
                    <a:p>
                      <a:endParaRPr/>
                    </a:p>
                  </a:txBody>
                  <a:tcPr marL="0" marR="0" marT="0" marB="0"/>
                </a:tc>
                <a:tc hMerge="1">
                  <a:txBody>
                    <a:bodyPr/>
                    <a:lstStyle/>
                    <a:p>
                      <a:endParaRPr/>
                    </a:p>
                  </a:txBody>
                  <a:tcPr marL="0" marR="0" marT="0" marB="0"/>
                </a:tc>
                <a:tc>
                  <a:txBody>
                    <a:bodyPr/>
                    <a:lstStyle/>
                    <a:p>
                      <a:pPr marL="115570">
                        <a:lnSpc>
                          <a:spcPts val="1015"/>
                        </a:lnSpc>
                        <a:spcBef>
                          <a:spcPts val="195"/>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solidFill>
                      <a:srgbClr val="DDEBF7"/>
                    </a:solidFill>
                  </a:tcPr>
                </a:tc>
                <a:tc gridSpan="2">
                  <a:txBody>
                    <a:bodyPr/>
                    <a:lstStyle/>
                    <a:p>
                      <a:pPr marL="680085">
                        <a:lnSpc>
                          <a:spcPts val="1015"/>
                        </a:lnSpc>
                        <a:spcBef>
                          <a:spcPts val="195"/>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solidFill>
                      <a:srgbClr val="DDEBF7"/>
                    </a:solidFill>
                  </a:tcPr>
                </a:tc>
                <a:tc hMerge="1">
                  <a:txBody>
                    <a:bodyPr/>
                    <a:lstStyle/>
                    <a:p>
                      <a:endParaRPr/>
                    </a:p>
                  </a:txBody>
                  <a:tcPr marL="0" marR="0" marT="0" marB="0"/>
                </a:tc>
                <a:tc gridSpan="2">
                  <a:txBody>
                    <a:bodyPr/>
                    <a:lstStyle/>
                    <a:p>
                      <a:pPr marL="699770">
                        <a:lnSpc>
                          <a:spcPts val="1015"/>
                        </a:lnSpc>
                        <a:spcBef>
                          <a:spcPts val="195"/>
                        </a:spcBef>
                      </a:pPr>
                      <a:r>
                        <a:rPr sz="900" spc="-10" dirty="0">
                          <a:solidFill>
                            <a:srgbClr val="A9D08F"/>
                          </a:solidFill>
                          <a:latin typeface="Lucida Bright"/>
                          <a:cs typeface="Lucida Bright"/>
                        </a:rPr>
                        <a:t>29-</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solidFill>
                      <a:srgbClr val="DDEBF7"/>
                    </a:solidFill>
                  </a:tcPr>
                </a:tc>
                <a:tc hMerge="1">
                  <a:txBody>
                    <a:bodyPr/>
                    <a:lstStyle/>
                    <a:p>
                      <a:endParaRPr/>
                    </a:p>
                  </a:txBody>
                  <a:tcPr marL="0" marR="0" marT="0" marB="0"/>
                </a:tc>
                <a:tc>
                  <a:txBody>
                    <a:bodyPr/>
                    <a:lstStyle/>
                    <a:p>
                      <a:pPr marL="182880">
                        <a:lnSpc>
                          <a:spcPts val="1015"/>
                        </a:lnSpc>
                        <a:spcBef>
                          <a:spcPts val="195"/>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solidFill>
                      <a:srgbClr val="DDEBF7"/>
                    </a:solidFill>
                  </a:tcPr>
                </a:tc>
                <a:extLst>
                  <a:ext uri="{0D108BD9-81ED-4DB2-BD59-A6C34878D82A}">
                    <a16:rowId xmlns:a16="http://schemas.microsoft.com/office/drawing/2014/main" val="10001"/>
                  </a:ext>
                </a:extLst>
              </a:tr>
              <a:tr h="694055">
                <a:tc>
                  <a:txBody>
                    <a:bodyPr/>
                    <a:lstStyle/>
                    <a:p>
                      <a:pPr>
                        <a:lnSpc>
                          <a:spcPct val="100000"/>
                        </a:lnSpc>
                        <a:spcBef>
                          <a:spcPts val="10"/>
                        </a:spcBef>
                      </a:pPr>
                      <a:endParaRPr sz="1250">
                        <a:latin typeface="Times New Roman"/>
                        <a:cs typeface="Times New Roman"/>
                      </a:endParaRPr>
                    </a:p>
                    <a:p>
                      <a:pPr marL="300990" algn="ctr">
                        <a:lnSpc>
                          <a:spcPct val="100000"/>
                        </a:lnSpc>
                      </a:pPr>
                      <a:r>
                        <a:rPr sz="1350" dirty="0">
                          <a:solidFill>
                            <a:srgbClr val="305496"/>
                          </a:solidFill>
                          <a:latin typeface="Lucida Bright"/>
                          <a:cs typeface="Lucida Bright"/>
                        </a:rPr>
                        <a:t>5</a:t>
                      </a:r>
                      <a:endParaRPr sz="1350">
                        <a:latin typeface="Lucida Bright"/>
                        <a:cs typeface="Lucida Bright"/>
                      </a:endParaRPr>
                    </a:p>
                  </a:txBody>
                  <a:tcPr marL="0" marR="0" marT="1270" marB="0">
                    <a:lnB w="28575">
                      <a:solidFill>
                        <a:srgbClr val="305496"/>
                      </a:solidFill>
                      <a:prstDash val="solid"/>
                    </a:lnB>
                    <a:solidFill>
                      <a:srgbClr val="DDEBF7"/>
                    </a:solidFill>
                  </a:tcPr>
                </a:tc>
                <a:tc>
                  <a:txBody>
                    <a:bodyPr/>
                    <a:lstStyle/>
                    <a:p>
                      <a:pPr marL="67310">
                        <a:lnSpc>
                          <a:spcPct val="100000"/>
                        </a:lnSpc>
                        <a:spcBef>
                          <a:spcPts val="1515"/>
                        </a:spcBef>
                      </a:pPr>
                      <a:r>
                        <a:rPr sz="1800" b="1" spc="-25" dirty="0">
                          <a:solidFill>
                            <a:srgbClr val="0000FF"/>
                          </a:solidFill>
                          <a:latin typeface="Lucida Bright"/>
                          <a:cs typeface="Lucida Bright"/>
                        </a:rPr>
                        <a:t>278</a:t>
                      </a:r>
                      <a:endParaRPr sz="1800">
                        <a:latin typeface="Lucida Bright"/>
                        <a:cs typeface="Lucida Bright"/>
                      </a:endParaRPr>
                    </a:p>
                  </a:txBody>
                  <a:tcPr marL="0" marR="0" marT="192405" marB="0">
                    <a:lnB w="28575">
                      <a:solidFill>
                        <a:srgbClr val="305496"/>
                      </a:solidFill>
                      <a:prstDash val="solid"/>
                    </a:lnB>
                    <a:solidFill>
                      <a:srgbClr val="DDEBF7"/>
                    </a:solidFill>
                  </a:tcPr>
                </a:tc>
                <a:tc>
                  <a:txBody>
                    <a:bodyPr/>
                    <a:lstStyle/>
                    <a:p>
                      <a:pPr marL="49530" algn="ctr">
                        <a:lnSpc>
                          <a:spcPct val="100000"/>
                        </a:lnSpc>
                        <a:spcBef>
                          <a:spcPts val="1430"/>
                        </a:spcBef>
                      </a:pPr>
                      <a:r>
                        <a:rPr sz="1350" dirty="0">
                          <a:solidFill>
                            <a:srgbClr val="305496"/>
                          </a:solidFill>
                          <a:latin typeface="Lucida Bright"/>
                          <a:cs typeface="Lucida Bright"/>
                        </a:rPr>
                        <a:t>6</a:t>
                      </a:r>
                      <a:endParaRPr sz="1350">
                        <a:latin typeface="Lucida Bright"/>
                        <a:cs typeface="Lucida Bright"/>
                      </a:endParaRPr>
                    </a:p>
                  </a:txBody>
                  <a:tcPr marL="0" marR="0" marT="181610" marB="0">
                    <a:lnB w="28575">
                      <a:solidFill>
                        <a:srgbClr val="305496"/>
                      </a:solidFill>
                      <a:prstDash val="solid"/>
                    </a:lnB>
                    <a:solidFill>
                      <a:srgbClr val="DDEBF7"/>
                    </a:solidFill>
                  </a:tcPr>
                </a:tc>
                <a:tc>
                  <a:txBody>
                    <a:bodyPr/>
                    <a:lstStyle/>
                    <a:p>
                      <a:pPr marL="38100">
                        <a:lnSpc>
                          <a:spcPct val="100000"/>
                        </a:lnSpc>
                        <a:spcBef>
                          <a:spcPts val="1645"/>
                        </a:spcBef>
                      </a:pPr>
                      <a:r>
                        <a:rPr sz="1800" b="1" spc="-25" dirty="0">
                          <a:solidFill>
                            <a:srgbClr val="0000FF"/>
                          </a:solidFill>
                          <a:latin typeface="Lucida Bright"/>
                          <a:cs typeface="Lucida Bright"/>
                        </a:rPr>
                        <a:t>279</a:t>
                      </a:r>
                      <a:endParaRPr sz="1800">
                        <a:latin typeface="Lucida Bright"/>
                        <a:cs typeface="Lucida Bright"/>
                      </a:endParaRPr>
                    </a:p>
                  </a:txBody>
                  <a:tcPr marL="0" marR="0" marT="208915" marB="0">
                    <a:lnB w="28575">
                      <a:solidFill>
                        <a:srgbClr val="305496"/>
                      </a:solidFill>
                      <a:prstDash val="solid"/>
                    </a:lnB>
                    <a:solidFill>
                      <a:srgbClr val="DDEBF7"/>
                    </a:solidFill>
                  </a:tcPr>
                </a:tc>
                <a:tc>
                  <a:txBody>
                    <a:bodyPr/>
                    <a:lstStyle/>
                    <a:p>
                      <a:pPr>
                        <a:lnSpc>
                          <a:spcPct val="100000"/>
                        </a:lnSpc>
                        <a:spcBef>
                          <a:spcPts val="20"/>
                        </a:spcBef>
                      </a:pPr>
                      <a:endParaRPr sz="1250">
                        <a:latin typeface="Times New Roman"/>
                        <a:cs typeface="Times New Roman"/>
                      </a:endParaRPr>
                    </a:p>
                    <a:p>
                      <a:pPr marL="53340" algn="ctr">
                        <a:lnSpc>
                          <a:spcPct val="100000"/>
                        </a:lnSpc>
                      </a:pPr>
                      <a:r>
                        <a:rPr sz="1350" dirty="0">
                          <a:solidFill>
                            <a:srgbClr val="305496"/>
                          </a:solidFill>
                          <a:latin typeface="Lucida Bright"/>
                          <a:cs typeface="Lucida Bright"/>
                        </a:rPr>
                        <a:t>7</a:t>
                      </a:r>
                      <a:endParaRPr sz="1350">
                        <a:latin typeface="Lucida Bright"/>
                        <a:cs typeface="Lucida Bright"/>
                      </a:endParaRPr>
                    </a:p>
                  </a:txBody>
                  <a:tcPr marL="0" marR="0" marT="2540" marB="0">
                    <a:lnB w="28575">
                      <a:solidFill>
                        <a:srgbClr val="305496"/>
                      </a:solidFill>
                      <a:prstDash val="solid"/>
                    </a:lnB>
                    <a:solidFill>
                      <a:srgbClr val="DDEBF7"/>
                    </a:solidFill>
                  </a:tcPr>
                </a:tc>
                <a:tc>
                  <a:txBody>
                    <a:bodyPr/>
                    <a:lstStyle/>
                    <a:p>
                      <a:pPr marL="66675">
                        <a:lnSpc>
                          <a:spcPct val="100000"/>
                        </a:lnSpc>
                        <a:spcBef>
                          <a:spcPts val="1645"/>
                        </a:spcBef>
                      </a:pPr>
                      <a:r>
                        <a:rPr sz="1800" b="1" spc="-25" dirty="0">
                          <a:solidFill>
                            <a:srgbClr val="0000FF"/>
                          </a:solidFill>
                          <a:latin typeface="Lucida Bright"/>
                          <a:cs typeface="Lucida Bright"/>
                        </a:rPr>
                        <a:t>280</a:t>
                      </a:r>
                      <a:endParaRPr sz="1800">
                        <a:latin typeface="Lucida Bright"/>
                        <a:cs typeface="Lucida Bright"/>
                      </a:endParaRPr>
                    </a:p>
                  </a:txBody>
                  <a:tcPr marL="0" marR="0" marT="208915" marB="0">
                    <a:lnB w="28575">
                      <a:solidFill>
                        <a:srgbClr val="305496"/>
                      </a:solidFill>
                      <a:prstDash val="solid"/>
                    </a:lnB>
                    <a:solidFill>
                      <a:srgbClr val="DDEBF7"/>
                    </a:solidFill>
                  </a:tcPr>
                </a:tc>
                <a:tc>
                  <a:txBody>
                    <a:bodyPr/>
                    <a:lstStyle/>
                    <a:p>
                      <a:pPr marL="255904">
                        <a:lnSpc>
                          <a:spcPct val="100000"/>
                        </a:lnSpc>
                        <a:spcBef>
                          <a:spcPts val="1430"/>
                        </a:spcBef>
                      </a:pPr>
                      <a:r>
                        <a:rPr sz="1350" dirty="0">
                          <a:solidFill>
                            <a:srgbClr val="305496"/>
                          </a:solidFill>
                          <a:latin typeface="Lucida Bright"/>
                          <a:cs typeface="Lucida Bright"/>
                        </a:rPr>
                        <a:t>8</a:t>
                      </a:r>
                      <a:endParaRPr sz="1350">
                        <a:latin typeface="Lucida Bright"/>
                        <a:cs typeface="Lucida Bright"/>
                      </a:endParaRPr>
                    </a:p>
                  </a:txBody>
                  <a:tcPr marL="0" marR="0" marT="181610" marB="0">
                    <a:lnB w="28575">
                      <a:solidFill>
                        <a:srgbClr val="305496"/>
                      </a:solidFill>
                      <a:prstDash val="solid"/>
                    </a:lnB>
                    <a:solidFill>
                      <a:srgbClr val="DDEBF7"/>
                    </a:solidFill>
                  </a:tcPr>
                </a:tc>
                <a:tc>
                  <a:txBody>
                    <a:bodyPr/>
                    <a:lstStyle/>
                    <a:p>
                      <a:pPr marL="26034">
                        <a:lnSpc>
                          <a:spcPct val="100000"/>
                        </a:lnSpc>
                        <a:spcBef>
                          <a:spcPts val="1710"/>
                        </a:spcBef>
                      </a:pPr>
                      <a:r>
                        <a:rPr sz="1800" b="1" spc="-25" dirty="0">
                          <a:solidFill>
                            <a:srgbClr val="0000FF"/>
                          </a:solidFill>
                          <a:latin typeface="Lucida Bright"/>
                          <a:cs typeface="Lucida Bright"/>
                        </a:rPr>
                        <a:t>281</a:t>
                      </a:r>
                      <a:endParaRPr sz="1800">
                        <a:latin typeface="Lucida Bright"/>
                        <a:cs typeface="Lucida Bright"/>
                      </a:endParaRPr>
                    </a:p>
                  </a:txBody>
                  <a:tcPr marL="0" marR="0" marT="217170" marB="0">
                    <a:lnB w="28575">
                      <a:solidFill>
                        <a:srgbClr val="305496"/>
                      </a:solidFill>
                      <a:prstDash val="solid"/>
                    </a:lnB>
                    <a:solidFill>
                      <a:srgbClr val="DDEBF7"/>
                    </a:solidFill>
                  </a:tcPr>
                </a:tc>
                <a:tc>
                  <a:txBody>
                    <a:bodyPr/>
                    <a:lstStyle/>
                    <a:p>
                      <a:pPr marL="109855" algn="ctr">
                        <a:lnSpc>
                          <a:spcPct val="100000"/>
                        </a:lnSpc>
                        <a:spcBef>
                          <a:spcPts val="1430"/>
                        </a:spcBef>
                      </a:pPr>
                      <a:r>
                        <a:rPr sz="1350" dirty="0">
                          <a:solidFill>
                            <a:srgbClr val="305496"/>
                          </a:solidFill>
                          <a:latin typeface="Lucida Bright"/>
                          <a:cs typeface="Lucida Bright"/>
                        </a:rPr>
                        <a:t>9</a:t>
                      </a:r>
                      <a:endParaRPr sz="1350">
                        <a:latin typeface="Lucida Bright"/>
                        <a:cs typeface="Lucida Bright"/>
                      </a:endParaRPr>
                    </a:p>
                  </a:txBody>
                  <a:tcPr marL="0" marR="0" marT="181610" marB="0">
                    <a:lnB w="28575">
                      <a:solidFill>
                        <a:srgbClr val="305496"/>
                      </a:solidFill>
                      <a:prstDash val="solid"/>
                    </a:lnB>
                    <a:solidFill>
                      <a:srgbClr val="DDEBF7"/>
                    </a:solidFill>
                  </a:tcPr>
                </a:tc>
                <a:tc>
                  <a:txBody>
                    <a:bodyPr/>
                    <a:lstStyle/>
                    <a:p>
                      <a:pPr>
                        <a:lnSpc>
                          <a:spcPct val="100000"/>
                        </a:lnSpc>
                        <a:spcBef>
                          <a:spcPts val="40"/>
                        </a:spcBef>
                      </a:pPr>
                      <a:endParaRPr sz="1850">
                        <a:latin typeface="Times New Roman"/>
                        <a:cs typeface="Times New Roman"/>
                      </a:endParaRPr>
                    </a:p>
                    <a:p>
                      <a:pPr marL="3175">
                        <a:lnSpc>
                          <a:spcPct val="100000"/>
                        </a:lnSpc>
                      </a:pPr>
                      <a:r>
                        <a:rPr sz="1800" b="1" spc="-25" dirty="0">
                          <a:solidFill>
                            <a:srgbClr val="0000FF"/>
                          </a:solidFill>
                          <a:latin typeface="Lucida Bright"/>
                          <a:cs typeface="Lucida Bright"/>
                        </a:rPr>
                        <a:t>282</a:t>
                      </a:r>
                      <a:endParaRPr sz="1800">
                        <a:latin typeface="Lucida Bright"/>
                        <a:cs typeface="Lucida Bright"/>
                      </a:endParaRPr>
                    </a:p>
                  </a:txBody>
                  <a:tcPr marL="0" marR="0" marT="5080" marB="0">
                    <a:lnB w="28575">
                      <a:solidFill>
                        <a:srgbClr val="305496"/>
                      </a:solidFill>
                      <a:prstDash val="solid"/>
                    </a:lnB>
                    <a:solidFill>
                      <a:srgbClr val="DDEBF7"/>
                    </a:solidFill>
                  </a:tcPr>
                </a:tc>
                <a:tc>
                  <a:txBody>
                    <a:bodyPr/>
                    <a:lstStyle/>
                    <a:p>
                      <a:pPr marL="220345">
                        <a:lnSpc>
                          <a:spcPts val="1325"/>
                        </a:lnSpc>
                        <a:spcBef>
                          <a:spcPts val="1430"/>
                        </a:spcBef>
                      </a:pPr>
                      <a:r>
                        <a:rPr sz="1350" spc="-25" dirty="0">
                          <a:solidFill>
                            <a:srgbClr val="305496"/>
                          </a:solidFill>
                          <a:latin typeface="Lucida Bright"/>
                          <a:cs typeface="Lucida Bright"/>
                        </a:rPr>
                        <a:t>10</a:t>
                      </a:r>
                      <a:endParaRPr sz="1350">
                        <a:latin typeface="Lucida Bright"/>
                        <a:cs typeface="Lucida Bright"/>
                      </a:endParaRPr>
                    </a:p>
                    <a:p>
                      <a:pPr marL="501650">
                        <a:lnSpc>
                          <a:spcPts val="1864"/>
                        </a:lnSpc>
                      </a:pPr>
                      <a:r>
                        <a:rPr sz="1800" b="1" spc="-25" dirty="0">
                          <a:solidFill>
                            <a:srgbClr val="0000FF"/>
                          </a:solidFill>
                          <a:latin typeface="Lucida Bright"/>
                          <a:cs typeface="Lucida Bright"/>
                        </a:rPr>
                        <a:t>283</a:t>
                      </a:r>
                      <a:endParaRPr sz="1800">
                        <a:latin typeface="Lucida Bright"/>
                        <a:cs typeface="Lucida Bright"/>
                      </a:endParaRPr>
                    </a:p>
                  </a:txBody>
                  <a:tcPr marL="0" marR="0" marT="181610" marB="0">
                    <a:lnB w="28575">
                      <a:solidFill>
                        <a:srgbClr val="305496"/>
                      </a:solidFill>
                      <a:prstDash val="solid"/>
                    </a:lnB>
                    <a:solidFill>
                      <a:srgbClr val="DDEBF7"/>
                    </a:solidFill>
                  </a:tcPr>
                </a:tc>
                <a:tc>
                  <a:txBody>
                    <a:bodyPr/>
                    <a:lstStyle/>
                    <a:p>
                      <a:pPr marL="269875">
                        <a:lnSpc>
                          <a:spcPct val="100000"/>
                        </a:lnSpc>
                        <a:spcBef>
                          <a:spcPts val="1875"/>
                        </a:spcBef>
                      </a:pPr>
                      <a:r>
                        <a:rPr sz="2025" spc="-15" baseline="37037" dirty="0">
                          <a:solidFill>
                            <a:srgbClr val="C00000"/>
                          </a:solidFill>
                          <a:latin typeface="Lucida Bright"/>
                          <a:cs typeface="Lucida Bright"/>
                        </a:rPr>
                        <a:t>11</a:t>
                      </a:r>
                      <a:r>
                        <a:rPr sz="1800" b="1" spc="-10" dirty="0">
                          <a:solidFill>
                            <a:srgbClr val="0000FF"/>
                          </a:solidFill>
                          <a:latin typeface="Lucida Bright"/>
                          <a:cs typeface="Lucida Bright"/>
                        </a:rPr>
                        <a:t>284</a:t>
                      </a:r>
                      <a:endParaRPr sz="1800">
                        <a:latin typeface="Lucida Bright"/>
                        <a:cs typeface="Lucida Bright"/>
                      </a:endParaRPr>
                    </a:p>
                    <a:p>
                      <a:pPr marL="124460">
                        <a:lnSpc>
                          <a:spcPts val="944"/>
                        </a:lnSpc>
                        <a:spcBef>
                          <a:spcPts val="384"/>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41</a:t>
                      </a:r>
                      <a:endParaRPr sz="800">
                        <a:latin typeface="Lucida Bright"/>
                        <a:cs typeface="Lucida Bright"/>
                      </a:endParaRPr>
                    </a:p>
                  </a:txBody>
                  <a:tcPr marL="0" marR="0" marT="238125" marB="0">
                    <a:lnB w="28575">
                      <a:solidFill>
                        <a:srgbClr val="305496"/>
                      </a:solidFill>
                      <a:prstDash val="solid"/>
                    </a:lnB>
                    <a:solidFill>
                      <a:srgbClr val="DDEBF7"/>
                    </a:solidFill>
                  </a:tcPr>
                </a:tc>
                <a:extLst>
                  <a:ext uri="{0D108BD9-81ED-4DB2-BD59-A6C34878D82A}">
                    <a16:rowId xmlns:a16="http://schemas.microsoft.com/office/drawing/2014/main" val="10002"/>
                  </a:ext>
                </a:extLst>
              </a:tr>
              <a:tr h="163830">
                <a:tc>
                  <a:txBody>
                    <a:bodyPr/>
                    <a:lstStyle/>
                    <a:p>
                      <a:pPr marL="290195" algn="ctr">
                        <a:lnSpc>
                          <a:spcPts val="990"/>
                        </a:lnSpc>
                        <a:spcBef>
                          <a:spcPts val="195"/>
                        </a:spcBef>
                      </a:pPr>
                      <a:r>
                        <a:rPr sz="900" spc="-10" dirty="0">
                          <a:solidFill>
                            <a:srgbClr val="A9D08F"/>
                          </a:solidFill>
                          <a:latin typeface="Lucida Bright"/>
                          <a:cs typeface="Lucida Bright"/>
                        </a:rPr>
                        <a:t>31-</a:t>
                      </a:r>
                      <a:r>
                        <a:rPr sz="900" spc="-25" dirty="0">
                          <a:solidFill>
                            <a:srgbClr val="A9D08F"/>
                          </a:solidFill>
                          <a:latin typeface="Lucida Bright"/>
                          <a:cs typeface="Lucida Bright"/>
                        </a:rPr>
                        <a:t>Dec</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algn="ctr">
                        <a:lnSpc>
                          <a:spcPts val="990"/>
                        </a:lnSpc>
                        <a:spcBef>
                          <a:spcPts val="195"/>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51435" algn="ctr">
                        <a:lnSpc>
                          <a:spcPts val="990"/>
                        </a:lnSpc>
                        <a:spcBef>
                          <a:spcPts val="195"/>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136525">
                        <a:lnSpc>
                          <a:spcPts val="990"/>
                        </a:lnSpc>
                        <a:spcBef>
                          <a:spcPts val="195"/>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78740" algn="ctr">
                        <a:lnSpc>
                          <a:spcPts val="990"/>
                        </a:lnSpc>
                        <a:spcBef>
                          <a:spcPts val="195"/>
                        </a:spcBef>
                      </a:pPr>
                      <a:r>
                        <a:rPr sz="900" spc="-10" dirty="0">
                          <a:solidFill>
                            <a:srgbClr val="A9D08F"/>
                          </a:solidFill>
                          <a:latin typeface="Lucida Bright"/>
                          <a:cs typeface="Lucida Bright"/>
                        </a:rPr>
                        <a:t>4-</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180340">
                        <a:lnSpc>
                          <a:spcPts val="990"/>
                        </a:lnSpc>
                        <a:spcBef>
                          <a:spcPts val="195"/>
                        </a:spcBef>
                      </a:pPr>
                      <a:r>
                        <a:rPr sz="900" spc="-10" dirty="0">
                          <a:solidFill>
                            <a:srgbClr val="A9D08F"/>
                          </a:solidFill>
                          <a:latin typeface="Lucida Bright"/>
                          <a:cs typeface="Lucida Bright"/>
                        </a:rPr>
                        <a:t>5-</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marL="229235">
                        <a:lnSpc>
                          <a:spcPts val="990"/>
                        </a:lnSpc>
                        <a:spcBef>
                          <a:spcPts val="195"/>
                        </a:spcBef>
                      </a:pPr>
                      <a:r>
                        <a:rPr sz="900" spc="-10" dirty="0">
                          <a:solidFill>
                            <a:srgbClr val="A9D08F"/>
                          </a:solidFill>
                          <a:latin typeface="Lucida Bright"/>
                          <a:cs typeface="Lucida Bright"/>
                        </a:rPr>
                        <a:t>6-</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3"/>
                  </a:ext>
                </a:extLst>
              </a:tr>
            </a:tbl>
          </a:graphicData>
        </a:graphic>
      </p:graphicFrame>
      <p:sp>
        <p:nvSpPr>
          <p:cNvPr id="11" name="object 11"/>
          <p:cNvSpPr txBox="1"/>
          <p:nvPr/>
        </p:nvSpPr>
        <p:spPr>
          <a:xfrm>
            <a:off x="1523238" y="4189403"/>
            <a:ext cx="780415" cy="299720"/>
          </a:xfrm>
          <a:prstGeom prst="rect">
            <a:avLst/>
          </a:prstGeom>
        </p:spPr>
        <p:txBody>
          <a:bodyPr vert="horz" wrap="square" lIns="0" tIns="12700" rIns="0" bIns="0" rtlCol="0">
            <a:spAutoFit/>
          </a:bodyPr>
          <a:lstStyle/>
          <a:p>
            <a:pPr marL="38100">
              <a:lnSpc>
                <a:spcPct val="100000"/>
              </a:lnSpc>
              <a:spcBef>
                <a:spcPts val="100"/>
              </a:spcBef>
            </a:pPr>
            <a:r>
              <a:rPr sz="2025" baseline="51440" dirty="0">
                <a:solidFill>
                  <a:srgbClr val="305496"/>
                </a:solidFill>
                <a:latin typeface="Lucida Bright"/>
                <a:cs typeface="Lucida Bright"/>
              </a:rPr>
              <a:t>12</a:t>
            </a:r>
            <a:r>
              <a:rPr sz="2025" spc="165" baseline="51440" dirty="0">
                <a:solidFill>
                  <a:srgbClr val="305496"/>
                </a:solidFill>
                <a:latin typeface="Lucida Bright"/>
                <a:cs typeface="Lucida Bright"/>
              </a:rPr>
              <a:t> </a:t>
            </a:r>
            <a:r>
              <a:rPr sz="1800" b="1" spc="-25" dirty="0">
                <a:solidFill>
                  <a:srgbClr val="0000FF"/>
                </a:solidFill>
                <a:latin typeface="Lucida Bright"/>
                <a:cs typeface="Lucida Bright"/>
              </a:rPr>
              <a:t>285</a:t>
            </a:r>
            <a:endParaRPr sz="1800">
              <a:latin typeface="Lucida Bright"/>
              <a:cs typeface="Lucida Bright"/>
            </a:endParaRPr>
          </a:p>
        </p:txBody>
      </p:sp>
      <p:sp>
        <p:nvSpPr>
          <p:cNvPr id="12" name="object 12"/>
          <p:cNvSpPr txBox="1"/>
          <p:nvPr/>
        </p:nvSpPr>
        <p:spPr>
          <a:xfrm>
            <a:off x="2654953" y="4086098"/>
            <a:ext cx="728980" cy="440690"/>
          </a:xfrm>
          <a:prstGeom prst="rect">
            <a:avLst/>
          </a:prstGeom>
        </p:spPr>
        <p:txBody>
          <a:bodyPr vert="horz" wrap="square" lIns="0" tIns="14604" rIns="0" bIns="0" rtlCol="0">
            <a:spAutoFit/>
          </a:bodyPr>
          <a:lstStyle/>
          <a:p>
            <a:pPr marL="12700">
              <a:lnSpc>
                <a:spcPts val="1355"/>
              </a:lnSpc>
              <a:spcBef>
                <a:spcPts val="114"/>
              </a:spcBef>
            </a:pPr>
            <a:r>
              <a:rPr sz="1350" spc="-25" dirty="0">
                <a:solidFill>
                  <a:srgbClr val="305496"/>
                </a:solidFill>
                <a:latin typeface="Lucida Bright"/>
                <a:cs typeface="Lucida Bright"/>
              </a:rPr>
              <a:t>13</a:t>
            </a:r>
            <a:endParaRPr sz="1350">
              <a:latin typeface="Lucida Bright"/>
              <a:cs typeface="Lucida Bright"/>
            </a:endParaRPr>
          </a:p>
          <a:p>
            <a:pPr marL="287655">
              <a:lnSpc>
                <a:spcPts val="1895"/>
              </a:lnSpc>
            </a:pPr>
            <a:r>
              <a:rPr sz="1800" b="1" spc="-25" dirty="0">
                <a:solidFill>
                  <a:srgbClr val="0000FF"/>
                </a:solidFill>
                <a:latin typeface="Lucida Bright"/>
                <a:cs typeface="Lucida Bright"/>
              </a:rPr>
              <a:t>286</a:t>
            </a:r>
            <a:endParaRPr sz="1800">
              <a:latin typeface="Lucida Bright"/>
              <a:cs typeface="Lucida Bright"/>
            </a:endParaRPr>
          </a:p>
        </p:txBody>
      </p:sp>
      <p:sp>
        <p:nvSpPr>
          <p:cNvPr id="13" name="object 13"/>
          <p:cNvSpPr txBox="1"/>
          <p:nvPr/>
        </p:nvSpPr>
        <p:spPr>
          <a:xfrm>
            <a:off x="375901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14</a:t>
            </a:r>
            <a:endParaRPr sz="1350">
              <a:latin typeface="Lucida Bright"/>
              <a:cs typeface="Lucida Bright"/>
            </a:endParaRPr>
          </a:p>
        </p:txBody>
      </p:sp>
      <p:sp>
        <p:nvSpPr>
          <p:cNvPr id="14" name="object 14"/>
          <p:cNvSpPr txBox="1"/>
          <p:nvPr/>
        </p:nvSpPr>
        <p:spPr>
          <a:xfrm>
            <a:off x="486307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15</a:t>
            </a:r>
            <a:endParaRPr sz="1350">
              <a:latin typeface="Lucida Bright"/>
              <a:cs typeface="Lucida Bright"/>
            </a:endParaRPr>
          </a:p>
        </p:txBody>
      </p:sp>
      <p:sp>
        <p:nvSpPr>
          <p:cNvPr id="15" name="object 15"/>
          <p:cNvSpPr txBox="1"/>
          <p:nvPr/>
        </p:nvSpPr>
        <p:spPr>
          <a:xfrm>
            <a:off x="596713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16</a:t>
            </a:r>
            <a:endParaRPr sz="1350">
              <a:latin typeface="Lucida Bright"/>
              <a:cs typeface="Lucida Bright"/>
            </a:endParaRPr>
          </a:p>
        </p:txBody>
      </p:sp>
      <p:sp>
        <p:nvSpPr>
          <p:cNvPr id="16" name="object 16"/>
          <p:cNvSpPr txBox="1"/>
          <p:nvPr/>
        </p:nvSpPr>
        <p:spPr>
          <a:xfrm>
            <a:off x="707119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17</a:t>
            </a:r>
            <a:endParaRPr sz="1350">
              <a:latin typeface="Lucida Bright"/>
              <a:cs typeface="Lucida Bright"/>
            </a:endParaRPr>
          </a:p>
        </p:txBody>
      </p:sp>
      <p:sp>
        <p:nvSpPr>
          <p:cNvPr id="17" name="object 17"/>
          <p:cNvSpPr txBox="1"/>
          <p:nvPr/>
        </p:nvSpPr>
        <p:spPr>
          <a:xfrm>
            <a:off x="1511300" y="4624070"/>
            <a:ext cx="3168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Jan</a:t>
            </a:r>
            <a:endParaRPr sz="900">
              <a:latin typeface="Lucida Bright"/>
              <a:cs typeface="Lucida Bright"/>
            </a:endParaRPr>
          </a:p>
        </p:txBody>
      </p:sp>
      <p:sp>
        <p:nvSpPr>
          <p:cNvPr id="18" name="object 18"/>
          <p:cNvSpPr txBox="1"/>
          <p:nvPr/>
        </p:nvSpPr>
        <p:spPr>
          <a:xfrm>
            <a:off x="2615306" y="4624070"/>
            <a:ext cx="3168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Jan</a:t>
            </a:r>
            <a:endParaRPr sz="900">
              <a:latin typeface="Lucida Bright"/>
              <a:cs typeface="Lucida Bright"/>
            </a:endParaRPr>
          </a:p>
        </p:txBody>
      </p:sp>
      <p:sp>
        <p:nvSpPr>
          <p:cNvPr id="19" name="object 19"/>
          <p:cNvSpPr txBox="1"/>
          <p:nvPr/>
        </p:nvSpPr>
        <p:spPr>
          <a:xfrm>
            <a:off x="3719312" y="4624070"/>
            <a:ext cx="31686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Jan</a:t>
            </a:r>
            <a:endParaRPr sz="900">
              <a:latin typeface="Lucida Bright"/>
              <a:cs typeface="Lucida Bright"/>
            </a:endParaRPr>
          </a:p>
        </p:txBody>
      </p:sp>
      <p:sp>
        <p:nvSpPr>
          <p:cNvPr id="20" name="object 20"/>
          <p:cNvSpPr txBox="1"/>
          <p:nvPr/>
        </p:nvSpPr>
        <p:spPr>
          <a:xfrm>
            <a:off x="4788268" y="4624070"/>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Jan</a:t>
            </a:r>
            <a:endParaRPr sz="900">
              <a:latin typeface="Lucida Bright"/>
              <a:cs typeface="Lucida Bright"/>
            </a:endParaRPr>
          </a:p>
        </p:txBody>
      </p:sp>
      <p:sp>
        <p:nvSpPr>
          <p:cNvPr id="21" name="object 21"/>
          <p:cNvSpPr txBox="1"/>
          <p:nvPr/>
        </p:nvSpPr>
        <p:spPr>
          <a:xfrm>
            <a:off x="5892043" y="4624070"/>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Jan</a:t>
            </a:r>
            <a:endParaRPr sz="900">
              <a:latin typeface="Lucida Bright"/>
              <a:cs typeface="Lucida Bright"/>
            </a:endParaRPr>
          </a:p>
        </p:txBody>
      </p:sp>
      <p:sp>
        <p:nvSpPr>
          <p:cNvPr id="22" name="object 22"/>
          <p:cNvSpPr txBox="1"/>
          <p:nvPr/>
        </p:nvSpPr>
        <p:spPr>
          <a:xfrm>
            <a:off x="6995817" y="4624070"/>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Jan</a:t>
            </a:r>
            <a:endParaRPr sz="900">
              <a:latin typeface="Lucida Bright"/>
              <a:cs typeface="Lucida Bright"/>
            </a:endParaRPr>
          </a:p>
        </p:txBody>
      </p:sp>
      <p:sp>
        <p:nvSpPr>
          <p:cNvPr id="23" name="object 23"/>
          <p:cNvSpPr txBox="1"/>
          <p:nvPr/>
        </p:nvSpPr>
        <p:spPr>
          <a:xfrm>
            <a:off x="8099593" y="4624070"/>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Jan</a:t>
            </a:r>
            <a:endParaRPr sz="900">
              <a:latin typeface="Lucida Bright"/>
              <a:cs typeface="Lucida Bright"/>
            </a:endParaRPr>
          </a:p>
        </p:txBody>
      </p:sp>
      <p:sp>
        <p:nvSpPr>
          <p:cNvPr id="24" name="object 24"/>
          <p:cNvSpPr txBox="1"/>
          <p:nvPr/>
        </p:nvSpPr>
        <p:spPr>
          <a:xfrm>
            <a:off x="1548638"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19</a:t>
            </a:r>
            <a:endParaRPr sz="1350">
              <a:latin typeface="Lucida Bright"/>
              <a:cs typeface="Lucida Bright"/>
            </a:endParaRPr>
          </a:p>
        </p:txBody>
      </p:sp>
      <p:sp>
        <p:nvSpPr>
          <p:cNvPr id="25" name="object 25"/>
          <p:cNvSpPr txBox="1"/>
          <p:nvPr/>
        </p:nvSpPr>
        <p:spPr>
          <a:xfrm>
            <a:off x="4860644"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22</a:t>
            </a:r>
            <a:endParaRPr sz="1350">
              <a:latin typeface="Lucida Bright"/>
              <a:cs typeface="Lucida Bright"/>
            </a:endParaRPr>
          </a:p>
        </p:txBody>
      </p:sp>
      <p:sp>
        <p:nvSpPr>
          <p:cNvPr id="26" name="object 26"/>
          <p:cNvSpPr txBox="1"/>
          <p:nvPr/>
        </p:nvSpPr>
        <p:spPr>
          <a:xfrm>
            <a:off x="7071019"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24</a:t>
            </a:r>
            <a:endParaRPr sz="1350">
              <a:latin typeface="Lucida Bright"/>
              <a:cs typeface="Lucida Bright"/>
            </a:endParaRPr>
          </a:p>
        </p:txBody>
      </p:sp>
      <p:sp>
        <p:nvSpPr>
          <p:cNvPr id="27" name="object 27"/>
          <p:cNvSpPr txBox="1"/>
          <p:nvPr/>
        </p:nvSpPr>
        <p:spPr>
          <a:xfrm>
            <a:off x="1476247" y="5485129"/>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Jan</a:t>
            </a:r>
            <a:endParaRPr sz="900">
              <a:latin typeface="Lucida Bright"/>
              <a:cs typeface="Lucida Bright"/>
            </a:endParaRPr>
          </a:p>
        </p:txBody>
      </p:sp>
      <p:sp>
        <p:nvSpPr>
          <p:cNvPr id="28" name="object 28"/>
          <p:cNvSpPr txBox="1"/>
          <p:nvPr/>
        </p:nvSpPr>
        <p:spPr>
          <a:xfrm>
            <a:off x="2580138" y="5485129"/>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Jan</a:t>
            </a:r>
            <a:endParaRPr sz="900">
              <a:latin typeface="Lucida Bright"/>
              <a:cs typeface="Lucida Bright"/>
            </a:endParaRPr>
          </a:p>
        </p:txBody>
      </p:sp>
      <p:sp>
        <p:nvSpPr>
          <p:cNvPr id="29" name="object 29"/>
          <p:cNvSpPr txBox="1"/>
          <p:nvPr/>
        </p:nvSpPr>
        <p:spPr>
          <a:xfrm>
            <a:off x="3684029" y="5485129"/>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Jan</a:t>
            </a:r>
            <a:endParaRPr sz="900">
              <a:latin typeface="Lucida Bright"/>
              <a:cs typeface="Lucida Bright"/>
            </a:endParaRPr>
          </a:p>
        </p:txBody>
      </p:sp>
      <p:sp>
        <p:nvSpPr>
          <p:cNvPr id="30" name="object 30"/>
          <p:cNvSpPr txBox="1"/>
          <p:nvPr/>
        </p:nvSpPr>
        <p:spPr>
          <a:xfrm>
            <a:off x="4787919" y="5485129"/>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Jan</a:t>
            </a:r>
            <a:endParaRPr sz="900">
              <a:latin typeface="Lucida Bright"/>
              <a:cs typeface="Lucida Bright"/>
            </a:endParaRPr>
          </a:p>
        </p:txBody>
      </p:sp>
      <p:sp>
        <p:nvSpPr>
          <p:cNvPr id="31" name="object 31"/>
          <p:cNvSpPr txBox="1"/>
          <p:nvPr/>
        </p:nvSpPr>
        <p:spPr>
          <a:xfrm>
            <a:off x="5891809" y="5485129"/>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Jan</a:t>
            </a:r>
            <a:endParaRPr sz="900">
              <a:latin typeface="Lucida Bright"/>
              <a:cs typeface="Lucida Bright"/>
            </a:endParaRPr>
          </a:p>
        </p:txBody>
      </p:sp>
      <p:sp>
        <p:nvSpPr>
          <p:cNvPr id="32" name="object 32"/>
          <p:cNvSpPr txBox="1"/>
          <p:nvPr/>
        </p:nvSpPr>
        <p:spPr>
          <a:xfrm>
            <a:off x="6995700" y="5485129"/>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Jan</a:t>
            </a:r>
            <a:endParaRPr sz="900">
              <a:latin typeface="Lucida Bright"/>
              <a:cs typeface="Lucida Bright"/>
            </a:endParaRPr>
          </a:p>
        </p:txBody>
      </p:sp>
      <p:sp>
        <p:nvSpPr>
          <p:cNvPr id="33" name="object 33"/>
          <p:cNvSpPr txBox="1"/>
          <p:nvPr/>
        </p:nvSpPr>
        <p:spPr>
          <a:xfrm>
            <a:off x="8099590" y="5485129"/>
            <a:ext cx="38671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Jan</a:t>
            </a:r>
            <a:endParaRPr sz="900">
              <a:latin typeface="Lucida Bright"/>
              <a:cs typeface="Lucida Bright"/>
            </a:endParaRPr>
          </a:p>
        </p:txBody>
      </p:sp>
      <p:sp>
        <p:nvSpPr>
          <p:cNvPr id="34" name="object 34"/>
          <p:cNvSpPr txBox="1"/>
          <p:nvPr/>
        </p:nvSpPr>
        <p:spPr>
          <a:xfrm>
            <a:off x="155092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26</a:t>
            </a:r>
            <a:endParaRPr sz="1350">
              <a:latin typeface="Lucida Bright"/>
              <a:cs typeface="Lucida Bright"/>
            </a:endParaRPr>
          </a:p>
        </p:txBody>
      </p:sp>
      <p:sp>
        <p:nvSpPr>
          <p:cNvPr id="35" name="object 35"/>
          <p:cNvSpPr txBox="1"/>
          <p:nvPr/>
        </p:nvSpPr>
        <p:spPr>
          <a:xfrm>
            <a:off x="2654983"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27</a:t>
            </a:r>
            <a:endParaRPr sz="1350">
              <a:latin typeface="Lucida Bright"/>
              <a:cs typeface="Lucida Bright"/>
            </a:endParaRPr>
          </a:p>
        </p:txBody>
      </p:sp>
      <p:sp>
        <p:nvSpPr>
          <p:cNvPr id="36" name="object 36"/>
          <p:cNvSpPr txBox="1"/>
          <p:nvPr/>
        </p:nvSpPr>
        <p:spPr>
          <a:xfrm>
            <a:off x="375661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28</a:t>
            </a:r>
            <a:endParaRPr sz="1350">
              <a:latin typeface="Lucida Bright"/>
              <a:cs typeface="Lucida Bright"/>
            </a:endParaRPr>
          </a:p>
        </p:txBody>
      </p:sp>
      <p:sp>
        <p:nvSpPr>
          <p:cNvPr id="37" name="object 37"/>
          <p:cNvSpPr txBox="1"/>
          <p:nvPr/>
        </p:nvSpPr>
        <p:spPr>
          <a:xfrm>
            <a:off x="486067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29</a:t>
            </a:r>
            <a:endParaRPr sz="1350">
              <a:latin typeface="Lucida Bright"/>
              <a:cs typeface="Lucida Bright"/>
            </a:endParaRPr>
          </a:p>
        </p:txBody>
      </p:sp>
      <p:sp>
        <p:nvSpPr>
          <p:cNvPr id="38" name="object 38"/>
          <p:cNvSpPr txBox="1"/>
          <p:nvPr/>
        </p:nvSpPr>
        <p:spPr>
          <a:xfrm>
            <a:off x="5966990"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30</a:t>
            </a:r>
            <a:endParaRPr sz="1350">
              <a:latin typeface="Lucida Bright"/>
              <a:cs typeface="Lucida Bright"/>
            </a:endParaRPr>
          </a:p>
        </p:txBody>
      </p:sp>
      <p:sp>
        <p:nvSpPr>
          <p:cNvPr id="39" name="object 39"/>
          <p:cNvSpPr txBox="1"/>
          <p:nvPr/>
        </p:nvSpPr>
        <p:spPr>
          <a:xfrm>
            <a:off x="6782054" y="5724303"/>
            <a:ext cx="786130" cy="403225"/>
          </a:xfrm>
          <a:prstGeom prst="rect">
            <a:avLst/>
          </a:prstGeom>
        </p:spPr>
        <p:txBody>
          <a:bodyPr vert="horz" wrap="square" lIns="0" tIns="14604" rIns="0" bIns="0" rtlCol="0">
            <a:spAutoFit/>
          </a:bodyPr>
          <a:lstStyle/>
          <a:p>
            <a:pPr marL="60960">
              <a:lnSpc>
                <a:spcPct val="100000"/>
              </a:lnSpc>
              <a:spcBef>
                <a:spcPts val="114"/>
              </a:spcBef>
            </a:pPr>
            <a:r>
              <a:rPr sz="1350" i="1" spc="5" dirty="0">
                <a:solidFill>
                  <a:srgbClr val="B4C6E7"/>
                </a:solidFill>
                <a:latin typeface="Lucida Bright"/>
                <a:cs typeface="Lucida Bright"/>
              </a:rPr>
              <a:t>1</a:t>
            </a:r>
            <a:endParaRPr sz="1350">
              <a:latin typeface="Lucida Bright"/>
              <a:cs typeface="Lucida Bright"/>
            </a:endParaRPr>
          </a:p>
          <a:p>
            <a:pPr marL="12700">
              <a:lnSpc>
                <a:spcPct val="100000"/>
              </a:lnSpc>
              <a:spcBef>
                <a:spcPts val="75"/>
              </a:spcBef>
            </a:pPr>
            <a:r>
              <a:rPr sz="1050" i="1" dirty="0">
                <a:solidFill>
                  <a:srgbClr val="B4C6E7"/>
                </a:solidFill>
                <a:latin typeface="Lucida Bright"/>
                <a:cs typeface="Lucida Bright"/>
              </a:rPr>
              <a:t>Chodesh</a:t>
            </a:r>
            <a:r>
              <a:rPr sz="1050" i="1" spc="50" dirty="0">
                <a:solidFill>
                  <a:srgbClr val="B4C6E7"/>
                </a:solidFill>
                <a:latin typeface="Lucida Bright"/>
                <a:cs typeface="Lucida Bright"/>
              </a:rPr>
              <a:t> </a:t>
            </a:r>
            <a:r>
              <a:rPr sz="1050" i="1" spc="-25" dirty="0">
                <a:solidFill>
                  <a:srgbClr val="B4C6E7"/>
                </a:solidFill>
                <a:latin typeface="Lucida Bright"/>
                <a:cs typeface="Lucida Bright"/>
              </a:rPr>
              <a:t>11</a:t>
            </a:r>
            <a:endParaRPr sz="1050">
              <a:latin typeface="Lucida Bright"/>
              <a:cs typeface="Lucida Bright"/>
            </a:endParaRPr>
          </a:p>
        </p:txBody>
      </p:sp>
      <p:sp>
        <p:nvSpPr>
          <p:cNvPr id="40" name="object 40"/>
          <p:cNvSpPr txBox="1"/>
          <p:nvPr/>
        </p:nvSpPr>
        <p:spPr>
          <a:xfrm>
            <a:off x="8030971" y="5808217"/>
            <a:ext cx="527050" cy="530225"/>
          </a:xfrm>
          <a:prstGeom prst="rect">
            <a:avLst/>
          </a:prstGeom>
        </p:spPr>
        <p:txBody>
          <a:bodyPr vert="horz" wrap="square" lIns="0" tIns="14604" rIns="0" bIns="0" rtlCol="0">
            <a:spAutoFit/>
          </a:bodyPr>
          <a:lstStyle/>
          <a:p>
            <a:pPr marR="23495" algn="ctr">
              <a:lnSpc>
                <a:spcPct val="100000"/>
              </a:lnSpc>
              <a:spcBef>
                <a:spcPts val="114"/>
              </a:spcBef>
            </a:pPr>
            <a:r>
              <a:rPr sz="1350" i="1" spc="5" dirty="0">
                <a:solidFill>
                  <a:srgbClr val="F8CBAD"/>
                </a:solidFill>
                <a:latin typeface="Lucida Bright"/>
                <a:cs typeface="Lucida Bright"/>
              </a:rPr>
              <a:t>2</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44</a:t>
            </a:r>
            <a:endParaRPr sz="800">
              <a:latin typeface="Lucida Bright"/>
              <a:cs typeface="Lucida Bright"/>
            </a:endParaRPr>
          </a:p>
        </p:txBody>
      </p:sp>
      <p:sp>
        <p:nvSpPr>
          <p:cNvPr id="41" name="object 41"/>
          <p:cNvSpPr txBox="1"/>
          <p:nvPr/>
        </p:nvSpPr>
        <p:spPr>
          <a:xfrm>
            <a:off x="1118828" y="6324053"/>
            <a:ext cx="1459865" cy="153035"/>
          </a:xfrm>
          <a:prstGeom prst="rect">
            <a:avLst/>
          </a:prstGeom>
        </p:spPr>
        <p:txBody>
          <a:bodyPr vert="horz" wrap="square" lIns="0" tIns="17145" rIns="0" bIns="0" rtlCol="0">
            <a:spAutoFit/>
          </a:bodyPr>
          <a:lstStyle/>
          <a:p>
            <a:pPr marL="12700">
              <a:lnSpc>
                <a:spcPct val="100000"/>
              </a:lnSpc>
              <a:spcBef>
                <a:spcPts val="13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42" name="object 42"/>
          <p:cNvSpPr txBox="1">
            <a:spLocks noGrp="1"/>
          </p:cNvSpPr>
          <p:nvPr>
            <p:ph type="title"/>
          </p:nvPr>
        </p:nvSpPr>
        <p:spPr>
          <a:prstGeom prst="rect">
            <a:avLst/>
          </a:prstGeom>
        </p:spPr>
        <p:txBody>
          <a:bodyPr vert="horz" wrap="square" lIns="0" tIns="130936" rIns="0" bIns="0" rtlCol="0">
            <a:spAutoFit/>
          </a:bodyPr>
          <a:lstStyle/>
          <a:p>
            <a:pPr marL="12700">
              <a:lnSpc>
                <a:spcPct val="100000"/>
              </a:lnSpc>
              <a:spcBef>
                <a:spcPts val="95"/>
              </a:spcBef>
            </a:pPr>
            <a:r>
              <a:rPr dirty="0"/>
              <a:t>Chodesh</a:t>
            </a:r>
            <a:r>
              <a:rPr spc="-135" dirty="0"/>
              <a:t> </a:t>
            </a:r>
            <a:r>
              <a:rPr spc="-25" dirty="0"/>
              <a:t>10</a:t>
            </a:r>
          </a:p>
        </p:txBody>
      </p:sp>
      <p:sp>
        <p:nvSpPr>
          <p:cNvPr id="43" name="object 43"/>
          <p:cNvSpPr/>
          <p:nvPr/>
        </p:nvSpPr>
        <p:spPr>
          <a:xfrm>
            <a:off x="1113282" y="459943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44" name="object 44"/>
          <p:cNvSpPr/>
          <p:nvPr/>
        </p:nvSpPr>
        <p:spPr>
          <a:xfrm>
            <a:off x="1113282" y="5460491"/>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45" name="object 45"/>
          <p:cNvSpPr txBox="1"/>
          <p:nvPr/>
        </p:nvSpPr>
        <p:spPr>
          <a:xfrm>
            <a:off x="8005571" y="4193661"/>
            <a:ext cx="962660" cy="422275"/>
          </a:xfrm>
          <a:prstGeom prst="rect">
            <a:avLst/>
          </a:prstGeom>
        </p:spPr>
        <p:txBody>
          <a:bodyPr vert="horz" wrap="square" lIns="0" tIns="12700" rIns="0" bIns="0" rtlCol="0">
            <a:spAutoFit/>
          </a:bodyPr>
          <a:lstStyle/>
          <a:p>
            <a:pPr marL="182880">
              <a:lnSpc>
                <a:spcPts val="2160"/>
              </a:lnSpc>
              <a:spcBef>
                <a:spcPts val="100"/>
              </a:spcBef>
            </a:pPr>
            <a:r>
              <a:rPr sz="2025" baseline="53497" dirty="0">
                <a:solidFill>
                  <a:srgbClr val="C00000"/>
                </a:solidFill>
                <a:latin typeface="Lucida Bright"/>
                <a:cs typeface="Lucida Bright"/>
              </a:rPr>
              <a:t>18</a:t>
            </a:r>
            <a:r>
              <a:rPr sz="2025" spc="630" baseline="53497" dirty="0">
                <a:solidFill>
                  <a:srgbClr val="C00000"/>
                </a:solidFill>
                <a:latin typeface="Lucida Bright"/>
                <a:cs typeface="Lucida Bright"/>
              </a:rPr>
              <a:t> </a:t>
            </a:r>
            <a:r>
              <a:rPr sz="1800" b="1" spc="-25" dirty="0">
                <a:solidFill>
                  <a:srgbClr val="0000FF"/>
                </a:solidFill>
                <a:latin typeface="Lucida Bright"/>
                <a:cs typeface="Lucida Bright"/>
              </a:rPr>
              <a:t>291</a:t>
            </a:r>
            <a:endParaRPr sz="1800">
              <a:latin typeface="Lucida Bright"/>
              <a:cs typeface="Lucida Bright"/>
            </a:endParaRPr>
          </a:p>
          <a:p>
            <a:pPr marL="38100">
              <a:lnSpc>
                <a:spcPts val="960"/>
              </a:lnSpc>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42</a:t>
            </a:r>
            <a:endParaRPr sz="800">
              <a:latin typeface="Lucida Bright"/>
              <a:cs typeface="Lucida Bright"/>
            </a:endParaRPr>
          </a:p>
        </p:txBody>
      </p:sp>
      <p:sp>
        <p:nvSpPr>
          <p:cNvPr id="46" name="object 46"/>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pic>
        <p:nvPicPr>
          <p:cNvPr id="47" name="object 47"/>
          <p:cNvPicPr/>
          <p:nvPr/>
        </p:nvPicPr>
        <p:blipFill>
          <a:blip r:embed="rId2" cstate="print"/>
          <a:stretch>
            <a:fillRect/>
          </a:stretch>
        </p:blipFill>
        <p:spPr>
          <a:xfrm>
            <a:off x="5491703" y="697229"/>
            <a:ext cx="3344503" cy="1130046"/>
          </a:xfrm>
          <a:prstGeom prst="rect">
            <a:avLst/>
          </a:prstGeom>
        </p:spPr>
      </p:pic>
      <p:sp>
        <p:nvSpPr>
          <p:cNvPr id="48" name="object 48"/>
          <p:cNvSpPr/>
          <p:nvPr/>
        </p:nvSpPr>
        <p:spPr>
          <a:xfrm>
            <a:off x="3482340" y="904494"/>
            <a:ext cx="1880870" cy="909955"/>
          </a:xfrm>
          <a:custGeom>
            <a:avLst/>
            <a:gdLst/>
            <a:ahLst/>
            <a:cxnLst/>
            <a:rect l="l" t="t" r="r" b="b"/>
            <a:pathLst>
              <a:path w="1880870" h="909955">
                <a:moveTo>
                  <a:pt x="1880615" y="909827"/>
                </a:moveTo>
                <a:lnTo>
                  <a:pt x="1880615" y="0"/>
                </a:lnTo>
                <a:lnTo>
                  <a:pt x="0" y="0"/>
                </a:lnTo>
                <a:lnTo>
                  <a:pt x="0" y="909827"/>
                </a:lnTo>
                <a:lnTo>
                  <a:pt x="1880615" y="909827"/>
                </a:lnTo>
                <a:close/>
              </a:path>
            </a:pathLst>
          </a:custGeom>
          <a:solidFill>
            <a:srgbClr val="FFFFFF"/>
          </a:solidFill>
        </p:spPr>
        <p:txBody>
          <a:bodyPr wrap="square" lIns="0" tIns="0" rIns="0" bIns="0" rtlCol="0"/>
          <a:lstStyle/>
          <a:p>
            <a:endParaRPr/>
          </a:p>
        </p:txBody>
      </p:sp>
      <p:sp>
        <p:nvSpPr>
          <p:cNvPr id="50" name="object 50"/>
          <p:cNvSpPr txBox="1"/>
          <p:nvPr/>
        </p:nvSpPr>
        <p:spPr>
          <a:xfrm>
            <a:off x="4825328" y="2181973"/>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274</a:t>
            </a:r>
            <a:endParaRPr sz="1800">
              <a:latin typeface="Lucida Bright"/>
              <a:cs typeface="Lucida Bright"/>
            </a:endParaRPr>
          </a:p>
        </p:txBody>
      </p:sp>
      <p:sp>
        <p:nvSpPr>
          <p:cNvPr id="51" name="object 51"/>
          <p:cNvSpPr txBox="1"/>
          <p:nvPr/>
        </p:nvSpPr>
        <p:spPr>
          <a:xfrm>
            <a:off x="7551915" y="2423043"/>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276</a:t>
            </a:r>
            <a:endParaRPr sz="1800">
              <a:latin typeface="Lucida Bright"/>
              <a:cs typeface="Lucida Bright"/>
            </a:endParaRPr>
          </a:p>
        </p:txBody>
      </p:sp>
      <p:sp>
        <p:nvSpPr>
          <p:cNvPr id="52" name="object 52"/>
          <p:cNvSpPr txBox="1"/>
          <p:nvPr/>
        </p:nvSpPr>
        <p:spPr>
          <a:xfrm>
            <a:off x="4118743" y="4243538"/>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287</a:t>
            </a:r>
            <a:endParaRPr sz="1800">
              <a:latin typeface="Lucida Bright"/>
              <a:cs typeface="Lucida Bright"/>
            </a:endParaRPr>
          </a:p>
        </p:txBody>
      </p:sp>
      <p:sp>
        <p:nvSpPr>
          <p:cNvPr id="53" name="object 53"/>
          <p:cNvSpPr txBox="1"/>
          <p:nvPr/>
        </p:nvSpPr>
        <p:spPr>
          <a:xfrm>
            <a:off x="5232653" y="4185349"/>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288</a:t>
            </a:r>
            <a:endParaRPr sz="1800">
              <a:latin typeface="Lucida Bright"/>
              <a:cs typeface="Lucida Bright"/>
            </a:endParaRPr>
          </a:p>
        </p:txBody>
      </p:sp>
      <p:sp>
        <p:nvSpPr>
          <p:cNvPr id="54" name="object 54"/>
          <p:cNvSpPr txBox="1"/>
          <p:nvPr/>
        </p:nvSpPr>
        <p:spPr>
          <a:xfrm>
            <a:off x="6338252" y="4268476"/>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289</a:t>
            </a:r>
            <a:endParaRPr sz="1800">
              <a:latin typeface="Lucida Bright"/>
              <a:cs typeface="Lucida Bright"/>
            </a:endParaRPr>
          </a:p>
        </p:txBody>
      </p:sp>
      <p:sp>
        <p:nvSpPr>
          <p:cNvPr id="55" name="object 55"/>
          <p:cNvSpPr txBox="1"/>
          <p:nvPr/>
        </p:nvSpPr>
        <p:spPr>
          <a:xfrm>
            <a:off x="7418910" y="4210287"/>
            <a:ext cx="451484"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290</a:t>
            </a:r>
            <a:endParaRPr sz="1800">
              <a:latin typeface="Lucida Bright"/>
              <a:cs typeface="Lucida Bright"/>
            </a:endParaRPr>
          </a:p>
        </p:txBody>
      </p:sp>
      <p:sp>
        <p:nvSpPr>
          <p:cNvPr id="56" name="object 56"/>
          <p:cNvSpPr txBox="1"/>
          <p:nvPr/>
        </p:nvSpPr>
        <p:spPr>
          <a:xfrm>
            <a:off x="1890923" y="497506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292</a:t>
            </a:r>
            <a:endParaRPr sz="1800">
              <a:latin typeface="Lucida Bright"/>
              <a:cs typeface="Lucida Bright"/>
            </a:endParaRPr>
          </a:p>
        </p:txBody>
      </p:sp>
      <p:sp>
        <p:nvSpPr>
          <p:cNvPr id="57" name="object 57"/>
          <p:cNvSpPr txBox="1"/>
          <p:nvPr/>
        </p:nvSpPr>
        <p:spPr>
          <a:xfrm>
            <a:off x="2629553" y="4991686"/>
            <a:ext cx="813435" cy="299720"/>
          </a:xfrm>
          <a:prstGeom prst="rect">
            <a:avLst/>
          </a:prstGeom>
        </p:spPr>
        <p:txBody>
          <a:bodyPr vert="horz" wrap="square" lIns="0" tIns="12700" rIns="0" bIns="0" rtlCol="0">
            <a:spAutoFit/>
          </a:bodyPr>
          <a:lstStyle/>
          <a:p>
            <a:pPr marL="38100">
              <a:lnSpc>
                <a:spcPct val="100000"/>
              </a:lnSpc>
              <a:spcBef>
                <a:spcPts val="100"/>
              </a:spcBef>
            </a:pPr>
            <a:r>
              <a:rPr sz="2025" baseline="32921" dirty="0">
                <a:solidFill>
                  <a:srgbClr val="305496"/>
                </a:solidFill>
                <a:latin typeface="Lucida Bright"/>
                <a:cs typeface="Lucida Bright"/>
              </a:rPr>
              <a:t>20</a:t>
            </a:r>
            <a:r>
              <a:rPr sz="2025" spc="547" baseline="32921" dirty="0">
                <a:solidFill>
                  <a:srgbClr val="305496"/>
                </a:solidFill>
                <a:latin typeface="Lucida Bright"/>
                <a:cs typeface="Lucida Bright"/>
              </a:rPr>
              <a:t> </a:t>
            </a:r>
            <a:r>
              <a:rPr sz="1800" b="1" spc="-25" dirty="0">
                <a:solidFill>
                  <a:srgbClr val="0000FF"/>
                </a:solidFill>
                <a:latin typeface="Lucida Bright"/>
                <a:cs typeface="Lucida Bright"/>
              </a:rPr>
              <a:t>293</a:t>
            </a:r>
            <a:endParaRPr sz="1800">
              <a:latin typeface="Lucida Bright"/>
              <a:cs typeface="Lucida Bright"/>
            </a:endParaRPr>
          </a:p>
        </p:txBody>
      </p:sp>
      <p:sp>
        <p:nvSpPr>
          <p:cNvPr id="58" name="object 58"/>
          <p:cNvSpPr txBox="1"/>
          <p:nvPr/>
        </p:nvSpPr>
        <p:spPr>
          <a:xfrm>
            <a:off x="3733613" y="5045618"/>
            <a:ext cx="706755" cy="299720"/>
          </a:xfrm>
          <a:prstGeom prst="rect">
            <a:avLst/>
          </a:prstGeom>
        </p:spPr>
        <p:txBody>
          <a:bodyPr vert="horz" wrap="square" lIns="0" tIns="12700" rIns="0" bIns="0" rtlCol="0">
            <a:spAutoFit/>
          </a:bodyPr>
          <a:lstStyle/>
          <a:p>
            <a:pPr marL="38100">
              <a:lnSpc>
                <a:spcPct val="100000"/>
              </a:lnSpc>
              <a:spcBef>
                <a:spcPts val="100"/>
              </a:spcBef>
            </a:pPr>
            <a:r>
              <a:rPr sz="2025" spc="-15" baseline="49382" dirty="0">
                <a:solidFill>
                  <a:srgbClr val="305496"/>
                </a:solidFill>
                <a:latin typeface="Lucida Bright"/>
                <a:cs typeface="Lucida Bright"/>
              </a:rPr>
              <a:t>21</a:t>
            </a:r>
            <a:r>
              <a:rPr sz="1800" b="1" spc="-10" dirty="0">
                <a:solidFill>
                  <a:srgbClr val="0000FF"/>
                </a:solidFill>
                <a:latin typeface="Lucida Bright"/>
                <a:cs typeface="Lucida Bright"/>
              </a:rPr>
              <a:t>294</a:t>
            </a:r>
            <a:endParaRPr sz="1800">
              <a:latin typeface="Lucida Bright"/>
              <a:cs typeface="Lucida Bright"/>
            </a:endParaRPr>
          </a:p>
        </p:txBody>
      </p:sp>
      <p:sp>
        <p:nvSpPr>
          <p:cNvPr id="59" name="object 59"/>
          <p:cNvSpPr txBox="1"/>
          <p:nvPr/>
        </p:nvSpPr>
        <p:spPr>
          <a:xfrm>
            <a:off x="5232653" y="5049877"/>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295</a:t>
            </a:r>
            <a:endParaRPr sz="1800">
              <a:latin typeface="Lucida Bright"/>
              <a:cs typeface="Lucida Bright"/>
            </a:endParaRPr>
          </a:p>
        </p:txBody>
      </p:sp>
      <p:sp>
        <p:nvSpPr>
          <p:cNvPr id="60" name="object 60"/>
          <p:cNvSpPr txBox="1"/>
          <p:nvPr/>
        </p:nvSpPr>
        <p:spPr>
          <a:xfrm>
            <a:off x="5966959" y="4947158"/>
            <a:ext cx="742315" cy="419100"/>
          </a:xfrm>
          <a:prstGeom prst="rect">
            <a:avLst/>
          </a:prstGeom>
        </p:spPr>
        <p:txBody>
          <a:bodyPr vert="horz" wrap="square" lIns="0" tIns="14604" rIns="0" bIns="0" rtlCol="0">
            <a:spAutoFit/>
          </a:bodyPr>
          <a:lstStyle/>
          <a:p>
            <a:pPr marL="12700">
              <a:lnSpc>
                <a:spcPts val="1270"/>
              </a:lnSpc>
              <a:spcBef>
                <a:spcPts val="114"/>
              </a:spcBef>
            </a:pPr>
            <a:r>
              <a:rPr sz="1350" spc="-25" dirty="0">
                <a:solidFill>
                  <a:srgbClr val="305496"/>
                </a:solidFill>
                <a:latin typeface="Lucida Bright"/>
                <a:cs typeface="Lucida Bright"/>
              </a:rPr>
              <a:t>23</a:t>
            </a:r>
            <a:endParaRPr sz="1350">
              <a:latin typeface="Lucida Bright"/>
              <a:cs typeface="Lucida Bright"/>
            </a:endParaRPr>
          </a:p>
          <a:p>
            <a:pPr marL="300355">
              <a:lnSpc>
                <a:spcPts val="1810"/>
              </a:lnSpc>
            </a:pPr>
            <a:r>
              <a:rPr sz="1800" b="1" spc="-25" dirty="0">
                <a:solidFill>
                  <a:srgbClr val="0000FF"/>
                </a:solidFill>
                <a:latin typeface="Lucida Bright"/>
                <a:cs typeface="Lucida Bright"/>
              </a:rPr>
              <a:t>296</a:t>
            </a:r>
            <a:endParaRPr sz="1800">
              <a:latin typeface="Lucida Bright"/>
              <a:cs typeface="Lucida Bright"/>
            </a:endParaRPr>
          </a:p>
        </p:txBody>
      </p:sp>
      <p:sp>
        <p:nvSpPr>
          <p:cNvPr id="61" name="object 61"/>
          <p:cNvSpPr txBox="1"/>
          <p:nvPr/>
        </p:nvSpPr>
        <p:spPr>
          <a:xfrm>
            <a:off x="7418910" y="5108065"/>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297</a:t>
            </a:r>
            <a:endParaRPr sz="1800">
              <a:latin typeface="Lucida Bright"/>
              <a:cs typeface="Lucida Bright"/>
            </a:endParaRPr>
          </a:p>
        </p:txBody>
      </p:sp>
      <p:sp>
        <p:nvSpPr>
          <p:cNvPr id="62" name="object 62"/>
          <p:cNvSpPr txBox="1"/>
          <p:nvPr/>
        </p:nvSpPr>
        <p:spPr>
          <a:xfrm>
            <a:off x="8005571" y="4839518"/>
            <a:ext cx="871219" cy="637540"/>
          </a:xfrm>
          <a:prstGeom prst="rect">
            <a:avLst/>
          </a:prstGeom>
        </p:spPr>
        <p:txBody>
          <a:bodyPr vert="horz" wrap="square" lIns="0" tIns="156210" rIns="0" bIns="0" rtlCol="0">
            <a:spAutoFit/>
          </a:bodyPr>
          <a:lstStyle/>
          <a:p>
            <a:pPr marL="182880">
              <a:lnSpc>
                <a:spcPct val="100000"/>
              </a:lnSpc>
              <a:spcBef>
                <a:spcPts val="1230"/>
              </a:spcBef>
            </a:pPr>
            <a:r>
              <a:rPr sz="2025" spc="-15" baseline="28806" dirty="0">
                <a:solidFill>
                  <a:srgbClr val="C00000"/>
                </a:solidFill>
                <a:latin typeface="Lucida Bright"/>
                <a:cs typeface="Lucida Bright"/>
              </a:rPr>
              <a:t>25</a:t>
            </a:r>
            <a:r>
              <a:rPr sz="1800" b="1" spc="-10" dirty="0">
                <a:solidFill>
                  <a:srgbClr val="0000FF"/>
                </a:solidFill>
                <a:latin typeface="Lucida Bright"/>
                <a:cs typeface="Lucida Bright"/>
              </a:rPr>
              <a:t>298</a:t>
            </a:r>
            <a:endParaRPr sz="1800">
              <a:latin typeface="Lucida Bright"/>
              <a:cs typeface="Lucida Bright"/>
            </a:endParaRPr>
          </a:p>
          <a:p>
            <a:pPr marL="38100">
              <a:lnSpc>
                <a:spcPct val="100000"/>
              </a:lnSpc>
              <a:spcBef>
                <a:spcPts val="56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43</a:t>
            </a:r>
            <a:endParaRPr sz="800">
              <a:latin typeface="Lucida Bright"/>
              <a:cs typeface="Lucida Bright"/>
            </a:endParaRPr>
          </a:p>
        </p:txBody>
      </p:sp>
      <p:sp>
        <p:nvSpPr>
          <p:cNvPr id="63" name="object 63"/>
          <p:cNvSpPr txBox="1"/>
          <p:nvPr/>
        </p:nvSpPr>
        <p:spPr>
          <a:xfrm>
            <a:off x="1799483" y="5893520"/>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299</a:t>
            </a:r>
            <a:endParaRPr sz="1800">
              <a:latin typeface="Lucida Bright"/>
              <a:cs typeface="Lucida Bright"/>
            </a:endParaRPr>
          </a:p>
        </p:txBody>
      </p:sp>
      <p:sp>
        <p:nvSpPr>
          <p:cNvPr id="64" name="object 64"/>
          <p:cNvSpPr txBox="1"/>
          <p:nvPr/>
        </p:nvSpPr>
        <p:spPr>
          <a:xfrm>
            <a:off x="3021459" y="5922716"/>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300</a:t>
            </a:r>
            <a:endParaRPr sz="1800">
              <a:latin typeface="Lucida Bright"/>
              <a:cs typeface="Lucida Bright"/>
            </a:endParaRPr>
          </a:p>
        </p:txBody>
      </p:sp>
      <p:sp>
        <p:nvSpPr>
          <p:cNvPr id="65" name="object 65"/>
          <p:cNvSpPr txBox="1"/>
          <p:nvPr/>
        </p:nvSpPr>
        <p:spPr>
          <a:xfrm>
            <a:off x="4118743" y="592677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301</a:t>
            </a:r>
            <a:endParaRPr sz="1800">
              <a:latin typeface="Lucida Bright"/>
              <a:cs typeface="Lucida Bright"/>
            </a:endParaRPr>
          </a:p>
        </p:txBody>
      </p:sp>
      <p:sp>
        <p:nvSpPr>
          <p:cNvPr id="66" name="object 66"/>
          <p:cNvSpPr txBox="1"/>
          <p:nvPr/>
        </p:nvSpPr>
        <p:spPr>
          <a:xfrm>
            <a:off x="5232653" y="5814650"/>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302</a:t>
            </a:r>
            <a:endParaRPr sz="1800">
              <a:latin typeface="Lucida Bright"/>
              <a:cs typeface="Lucida Bright"/>
            </a:endParaRPr>
          </a:p>
        </p:txBody>
      </p:sp>
      <p:sp>
        <p:nvSpPr>
          <p:cNvPr id="67" name="object 67"/>
          <p:cNvSpPr txBox="1"/>
          <p:nvPr/>
        </p:nvSpPr>
        <p:spPr>
          <a:xfrm>
            <a:off x="6246811" y="5856213"/>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303</a:t>
            </a:r>
            <a:endParaRPr sz="1800">
              <a:latin typeface="Lucida Bright"/>
              <a:cs typeface="Lucida Brigh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13282" y="6335267"/>
            <a:ext cx="2209165" cy="144145"/>
          </a:xfrm>
          <a:custGeom>
            <a:avLst/>
            <a:gdLst/>
            <a:ahLst/>
            <a:cxnLst/>
            <a:rect l="l" t="t" r="r" b="b"/>
            <a:pathLst>
              <a:path w="2209165" h="144145">
                <a:moveTo>
                  <a:pt x="2209038" y="144017"/>
                </a:moveTo>
                <a:lnTo>
                  <a:pt x="2209038" y="0"/>
                </a:lnTo>
                <a:lnTo>
                  <a:pt x="0" y="0"/>
                </a:lnTo>
                <a:lnTo>
                  <a:pt x="0" y="144017"/>
                </a:lnTo>
                <a:lnTo>
                  <a:pt x="2209038" y="144017"/>
                </a:lnTo>
                <a:close/>
              </a:path>
            </a:pathLst>
          </a:custGeom>
          <a:solidFill>
            <a:srgbClr val="FFFF00"/>
          </a:solidFill>
        </p:spPr>
        <p:txBody>
          <a:bodyPr wrap="square" lIns="0" tIns="0" rIns="0" bIns="0" rtlCol="0"/>
          <a:lstStyle/>
          <a:p>
            <a:endParaRPr/>
          </a:p>
        </p:txBody>
      </p:sp>
      <p:graphicFrame>
        <p:nvGraphicFramePr>
          <p:cNvPr id="3" name="object 3"/>
          <p:cNvGraphicFramePr>
            <a:graphicFrameLocks noGrp="1"/>
          </p:cNvGraphicFramePr>
          <p:nvPr/>
        </p:nvGraphicFramePr>
        <p:xfrm>
          <a:off x="1113282" y="1838705"/>
          <a:ext cx="7849869" cy="1217930"/>
        </p:xfrm>
        <a:graphic>
          <a:graphicData uri="http://schemas.openxmlformats.org/drawingml/2006/table">
            <a:tbl>
              <a:tblPr firstRow="1" bandRow="1">
                <a:tableStyleId>{2D5ABB26-0587-4C30-8999-92F81FD0307C}</a:tableStyleId>
              </a:tblPr>
              <a:tblGrid>
                <a:gridCol w="1134745">
                  <a:extLst>
                    <a:ext uri="{9D8B030D-6E8A-4147-A177-3AD203B41FA5}">
                      <a16:colId xmlns:a16="http://schemas.microsoft.com/office/drawing/2014/main" val="20000"/>
                    </a:ext>
                  </a:extLst>
                </a:gridCol>
                <a:gridCol w="1044575">
                  <a:extLst>
                    <a:ext uri="{9D8B030D-6E8A-4147-A177-3AD203B41FA5}">
                      <a16:colId xmlns:a16="http://schemas.microsoft.com/office/drawing/2014/main" val="20001"/>
                    </a:ext>
                  </a:extLst>
                </a:gridCol>
                <a:gridCol w="1139190">
                  <a:extLst>
                    <a:ext uri="{9D8B030D-6E8A-4147-A177-3AD203B41FA5}">
                      <a16:colId xmlns:a16="http://schemas.microsoft.com/office/drawing/2014/main" val="20002"/>
                    </a:ext>
                  </a:extLst>
                </a:gridCol>
                <a:gridCol w="1097914">
                  <a:extLst>
                    <a:ext uri="{9D8B030D-6E8A-4147-A177-3AD203B41FA5}">
                      <a16:colId xmlns:a16="http://schemas.microsoft.com/office/drawing/2014/main" val="20003"/>
                    </a:ext>
                  </a:extLst>
                </a:gridCol>
                <a:gridCol w="1123950">
                  <a:extLst>
                    <a:ext uri="{9D8B030D-6E8A-4147-A177-3AD203B41FA5}">
                      <a16:colId xmlns:a16="http://schemas.microsoft.com/office/drawing/2014/main" val="20004"/>
                    </a:ext>
                  </a:extLst>
                </a:gridCol>
                <a:gridCol w="2309495">
                  <a:extLst>
                    <a:ext uri="{9D8B030D-6E8A-4147-A177-3AD203B41FA5}">
                      <a16:colId xmlns:a16="http://schemas.microsoft.com/office/drawing/2014/main" val="20005"/>
                    </a:ext>
                  </a:extLst>
                </a:gridCol>
              </a:tblGrid>
              <a:tr h="191135">
                <a:tc>
                  <a:txBody>
                    <a:bodyPr/>
                    <a:lstStyle/>
                    <a:p>
                      <a:pPr marL="142240">
                        <a:lnSpc>
                          <a:spcPts val="1390"/>
                        </a:lnSpc>
                        <a:spcBef>
                          <a:spcPts val="15"/>
                        </a:spcBef>
                      </a:pPr>
                      <a:r>
                        <a:rPr sz="800" dirty="0">
                          <a:latin typeface="Lucida Bright"/>
                          <a:cs typeface="Lucida Bright"/>
                        </a:rPr>
                        <a:t>Sun</a:t>
                      </a:r>
                      <a:r>
                        <a:rPr sz="800" spc="30"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ןושאר</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R="154940" algn="r">
                        <a:lnSpc>
                          <a:spcPts val="1390"/>
                        </a:lnSpc>
                        <a:spcBef>
                          <a:spcPts val="15"/>
                        </a:spcBef>
                      </a:pPr>
                      <a:r>
                        <a:rPr sz="800" dirty="0">
                          <a:latin typeface="Lucida Bright"/>
                          <a:cs typeface="Lucida Bright"/>
                        </a:rPr>
                        <a:t>Mon</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ינש</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62560">
                        <a:lnSpc>
                          <a:spcPts val="1390"/>
                        </a:lnSpc>
                        <a:spcBef>
                          <a:spcPts val="15"/>
                        </a:spcBef>
                      </a:pPr>
                      <a:r>
                        <a:rPr sz="800" dirty="0">
                          <a:latin typeface="Lucida Bright"/>
                          <a:cs typeface="Lucida Bright"/>
                        </a:rPr>
                        <a:t>Tue</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ישילש</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34620">
                        <a:lnSpc>
                          <a:spcPts val="1390"/>
                        </a:lnSpc>
                        <a:spcBef>
                          <a:spcPts val="15"/>
                        </a:spcBef>
                      </a:pPr>
                      <a:r>
                        <a:rPr sz="800" dirty="0">
                          <a:latin typeface="Lucida Bright"/>
                          <a:cs typeface="Lucida Bright"/>
                        </a:rPr>
                        <a:t>Wed</a:t>
                      </a:r>
                      <a:r>
                        <a:rPr sz="800" spc="55" dirty="0">
                          <a:latin typeface="Lucida Bright"/>
                          <a:cs typeface="Lucida Bright"/>
                        </a:rPr>
                        <a:t> </a:t>
                      </a:r>
                      <a:r>
                        <a:rPr sz="900" dirty="0">
                          <a:latin typeface="Lucida Bright"/>
                          <a:cs typeface="Lucida Bright"/>
                        </a:rPr>
                        <a:t>-</a:t>
                      </a:r>
                      <a:r>
                        <a:rPr sz="900" spc="-10" dirty="0">
                          <a:latin typeface="Lucida Bright"/>
                          <a:cs typeface="Lucida Bright"/>
                        </a:rPr>
                        <a:t> </a:t>
                      </a:r>
                      <a:r>
                        <a:rPr sz="1200" dirty="0">
                          <a:latin typeface="Times New Roman"/>
                          <a:cs typeface="Times New Roman"/>
                        </a:rPr>
                        <a:t>יעיבר</a:t>
                      </a:r>
                      <a:r>
                        <a:rPr sz="1200" spc="6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34620">
                        <a:lnSpc>
                          <a:spcPts val="1390"/>
                        </a:lnSpc>
                        <a:spcBef>
                          <a:spcPts val="15"/>
                        </a:spcBef>
                      </a:pPr>
                      <a:r>
                        <a:rPr sz="800" dirty="0">
                          <a:latin typeface="Lucida Bright"/>
                          <a:cs typeface="Lucida Bright"/>
                        </a:rPr>
                        <a:t>Thu</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ישימח</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97485">
                        <a:lnSpc>
                          <a:spcPts val="1390"/>
                        </a:lnSpc>
                        <a:spcBef>
                          <a:spcPts val="15"/>
                        </a:spcBef>
                      </a:pPr>
                      <a:r>
                        <a:rPr sz="800" dirty="0">
                          <a:latin typeface="Lucida Bright"/>
                          <a:cs typeface="Lucida Bright"/>
                        </a:rPr>
                        <a:t>Fri</a:t>
                      </a:r>
                      <a:r>
                        <a:rPr sz="800" spc="35" dirty="0">
                          <a:latin typeface="Lucida Bright"/>
                          <a:cs typeface="Lucida Bright"/>
                        </a:rPr>
                        <a:t> </a:t>
                      </a:r>
                      <a:r>
                        <a:rPr sz="900" dirty="0">
                          <a:latin typeface="Lucida Bright"/>
                          <a:cs typeface="Lucida Bright"/>
                        </a:rPr>
                        <a:t>-</a:t>
                      </a:r>
                      <a:r>
                        <a:rPr sz="900" spc="-20" dirty="0">
                          <a:latin typeface="Lucida Bright"/>
                          <a:cs typeface="Lucida Bright"/>
                        </a:rPr>
                        <a:t> </a:t>
                      </a:r>
                      <a:r>
                        <a:rPr sz="1200" dirty="0">
                          <a:latin typeface="Times New Roman"/>
                          <a:cs typeface="Times New Roman"/>
                        </a:rPr>
                        <a:t>ישש</a:t>
                      </a:r>
                      <a:r>
                        <a:rPr sz="1200" spc="50" dirty="0">
                          <a:latin typeface="Times New Roman"/>
                          <a:cs typeface="Times New Roman"/>
                        </a:rPr>
                        <a:t> </a:t>
                      </a:r>
                      <a:r>
                        <a:rPr sz="1200" dirty="0">
                          <a:latin typeface="Times New Roman"/>
                          <a:cs typeface="Times New Roman"/>
                        </a:rPr>
                        <a:t>םוי</a:t>
                      </a:r>
                      <a:r>
                        <a:rPr sz="1200" spc="450" dirty="0">
                          <a:latin typeface="Times New Roman"/>
                          <a:cs typeface="Times New Roman"/>
                        </a:rPr>
                        <a:t>   </a:t>
                      </a:r>
                      <a:r>
                        <a:rPr sz="800" dirty="0">
                          <a:latin typeface="Lucida Bright"/>
                          <a:cs typeface="Lucida Bright"/>
                        </a:rPr>
                        <a:t>Shabbat</a:t>
                      </a:r>
                      <a:r>
                        <a:rPr sz="800" spc="20" dirty="0">
                          <a:latin typeface="Lucida Bright"/>
                          <a:cs typeface="Lucida Bright"/>
                        </a:rPr>
                        <a:t> </a:t>
                      </a:r>
                      <a:r>
                        <a:rPr sz="900" dirty="0">
                          <a:latin typeface="Lucida Bright"/>
                          <a:cs typeface="Lucida Bright"/>
                        </a:rPr>
                        <a:t>-</a:t>
                      </a:r>
                      <a:r>
                        <a:rPr sz="900" spc="-20" dirty="0">
                          <a:latin typeface="Lucida Bright"/>
                          <a:cs typeface="Lucida Bright"/>
                        </a:rPr>
                        <a:t> </a:t>
                      </a:r>
                      <a:r>
                        <a:rPr sz="1200" b="1" dirty="0">
                          <a:latin typeface="Times New Roman"/>
                          <a:cs typeface="Times New Roman"/>
                        </a:rPr>
                        <a:t>תבש</a:t>
                      </a:r>
                      <a:r>
                        <a:rPr sz="1200" b="1" spc="50" dirty="0">
                          <a:latin typeface="Times New Roman"/>
                          <a:cs typeface="Times New Roman"/>
                        </a:rPr>
                        <a:t> </a:t>
                      </a:r>
                      <a:r>
                        <a:rPr sz="1200" b="1"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extLst>
                  <a:ext uri="{0D108BD9-81ED-4DB2-BD59-A6C34878D82A}">
                    <a16:rowId xmlns:a16="http://schemas.microsoft.com/office/drawing/2014/main" val="10000"/>
                  </a:ext>
                </a:extLst>
              </a:tr>
              <a:tr h="229870">
                <a:tc>
                  <a:txBody>
                    <a:bodyPr/>
                    <a:lstStyle/>
                    <a:p>
                      <a:pPr marL="375285">
                        <a:lnSpc>
                          <a:spcPct val="100000"/>
                        </a:lnSpc>
                        <a:spcBef>
                          <a:spcPts val="195"/>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marL="344170">
                        <a:lnSpc>
                          <a:spcPct val="100000"/>
                        </a:lnSpc>
                        <a:spcBef>
                          <a:spcPts val="195"/>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marL="403860">
                        <a:lnSpc>
                          <a:spcPct val="100000"/>
                        </a:lnSpc>
                        <a:spcBef>
                          <a:spcPts val="195"/>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gn="ctr">
                        <a:lnSpc>
                          <a:spcPct val="100000"/>
                        </a:lnSpc>
                        <a:spcBef>
                          <a:spcPts val="195"/>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marR="5080" algn="ctr">
                        <a:lnSpc>
                          <a:spcPct val="10000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marL="372745">
                        <a:lnSpc>
                          <a:spcPct val="100000"/>
                        </a:lnSpc>
                        <a:spcBef>
                          <a:spcPts val="195"/>
                        </a:spcBef>
                        <a:tabLst>
                          <a:tab pos="1410970" algn="l"/>
                        </a:tabLst>
                      </a:pPr>
                      <a:r>
                        <a:rPr sz="900" spc="-10" dirty="0">
                          <a:solidFill>
                            <a:srgbClr val="A9D08F"/>
                          </a:solidFill>
                          <a:latin typeface="Lucida Bright"/>
                          <a:cs typeface="Lucida Bright"/>
                        </a:rPr>
                        <a:t>19-</a:t>
                      </a:r>
                      <a:r>
                        <a:rPr sz="900" spc="-25" dirty="0">
                          <a:solidFill>
                            <a:srgbClr val="A9D08F"/>
                          </a:solidFill>
                          <a:latin typeface="Lucida Bright"/>
                          <a:cs typeface="Lucida Bright"/>
                        </a:rPr>
                        <a:t>Jan</a:t>
                      </a:r>
                      <a:r>
                        <a:rPr sz="900" dirty="0">
                          <a:solidFill>
                            <a:srgbClr val="A9D08F"/>
                          </a:solidFill>
                          <a:latin typeface="Lucida Bright"/>
                          <a:cs typeface="Lucida Bright"/>
                        </a:rPr>
                        <a:t>	</a:t>
                      </a:r>
                      <a:r>
                        <a:rPr sz="1350" spc="-15" baseline="3086" dirty="0">
                          <a:solidFill>
                            <a:srgbClr val="A9D08F"/>
                          </a:solidFill>
                          <a:latin typeface="Lucida Bright"/>
                          <a:cs typeface="Lucida Bright"/>
                        </a:rPr>
                        <a:t>20-</a:t>
                      </a:r>
                      <a:r>
                        <a:rPr sz="1350" spc="-37" baseline="3086" dirty="0">
                          <a:solidFill>
                            <a:srgbClr val="A9D08F"/>
                          </a:solidFill>
                          <a:latin typeface="Lucida Bright"/>
                          <a:cs typeface="Lucida Bright"/>
                        </a:rPr>
                        <a:t>Jan</a:t>
                      </a:r>
                      <a:endParaRPr sz="1350" baseline="3086">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1"/>
                  </a:ext>
                </a:extLst>
              </a:tr>
              <a:tr h="638810">
                <a:tc>
                  <a:txBody>
                    <a:bodyPr/>
                    <a:lstStyle/>
                    <a:p>
                      <a:pPr marR="50800" algn="ctr">
                        <a:lnSpc>
                          <a:spcPct val="100000"/>
                        </a:lnSpc>
                        <a:spcBef>
                          <a:spcPts val="930"/>
                        </a:spcBef>
                      </a:pPr>
                      <a:r>
                        <a:rPr sz="1350" i="1" spc="-25" dirty="0">
                          <a:solidFill>
                            <a:srgbClr val="B4C6E7"/>
                          </a:solidFill>
                          <a:latin typeface="Lucida Bright"/>
                          <a:cs typeface="Lucida Bright"/>
                        </a:rPr>
                        <a:t>26</a:t>
                      </a:r>
                      <a:endParaRPr sz="1350">
                        <a:latin typeface="Lucida Bright"/>
                        <a:cs typeface="Lucida Bright"/>
                      </a:endParaRPr>
                    </a:p>
                  </a:txBody>
                  <a:tcPr marL="0" marR="0" marT="118110" marB="0">
                    <a:lnB w="28575">
                      <a:solidFill>
                        <a:srgbClr val="305496"/>
                      </a:solidFill>
                      <a:prstDash val="solid"/>
                    </a:lnB>
                  </a:tcPr>
                </a:tc>
                <a:tc>
                  <a:txBody>
                    <a:bodyPr/>
                    <a:lstStyle/>
                    <a:p>
                      <a:pPr marR="17780" algn="ctr">
                        <a:lnSpc>
                          <a:spcPct val="100000"/>
                        </a:lnSpc>
                        <a:spcBef>
                          <a:spcPts val="930"/>
                        </a:spcBef>
                      </a:pPr>
                      <a:r>
                        <a:rPr sz="1350" i="1" spc="-25" dirty="0">
                          <a:solidFill>
                            <a:srgbClr val="B4C6E7"/>
                          </a:solidFill>
                          <a:latin typeface="Lucida Bright"/>
                          <a:cs typeface="Lucida Bright"/>
                        </a:rPr>
                        <a:t>27</a:t>
                      </a:r>
                      <a:endParaRPr sz="1350">
                        <a:latin typeface="Lucida Bright"/>
                        <a:cs typeface="Lucida Bright"/>
                      </a:endParaRPr>
                    </a:p>
                  </a:txBody>
                  <a:tcPr marL="0" marR="0" marT="118110" marB="0">
                    <a:lnB w="28575">
                      <a:solidFill>
                        <a:srgbClr val="305496"/>
                      </a:solidFill>
                      <a:prstDash val="solid"/>
                    </a:lnB>
                  </a:tcPr>
                </a:tc>
                <a:tc>
                  <a:txBody>
                    <a:bodyPr/>
                    <a:lstStyle/>
                    <a:p>
                      <a:pPr algn="ctr">
                        <a:lnSpc>
                          <a:spcPct val="100000"/>
                        </a:lnSpc>
                        <a:spcBef>
                          <a:spcPts val="930"/>
                        </a:spcBef>
                      </a:pPr>
                      <a:r>
                        <a:rPr sz="1350" i="1" spc="-25" dirty="0">
                          <a:solidFill>
                            <a:srgbClr val="B4C6E7"/>
                          </a:solidFill>
                          <a:latin typeface="Lucida Bright"/>
                          <a:cs typeface="Lucida Bright"/>
                        </a:rPr>
                        <a:t>28</a:t>
                      </a:r>
                      <a:endParaRPr sz="1350">
                        <a:latin typeface="Lucida Bright"/>
                        <a:cs typeface="Lucida Bright"/>
                      </a:endParaRPr>
                    </a:p>
                  </a:txBody>
                  <a:tcPr marL="0" marR="0" marT="118110" marB="0">
                    <a:lnB w="28575">
                      <a:solidFill>
                        <a:srgbClr val="305496"/>
                      </a:solidFill>
                      <a:prstDash val="solid"/>
                    </a:lnB>
                  </a:tcPr>
                </a:tc>
                <a:tc>
                  <a:txBody>
                    <a:bodyPr/>
                    <a:lstStyle/>
                    <a:p>
                      <a:pPr marR="27305" algn="ctr">
                        <a:lnSpc>
                          <a:spcPct val="100000"/>
                        </a:lnSpc>
                        <a:spcBef>
                          <a:spcPts val="930"/>
                        </a:spcBef>
                      </a:pPr>
                      <a:r>
                        <a:rPr sz="1350" i="1" spc="-25" dirty="0">
                          <a:solidFill>
                            <a:srgbClr val="B4C6E7"/>
                          </a:solidFill>
                          <a:latin typeface="Lucida Bright"/>
                          <a:cs typeface="Lucida Bright"/>
                        </a:rPr>
                        <a:t>29</a:t>
                      </a:r>
                      <a:endParaRPr sz="1350">
                        <a:latin typeface="Lucida Bright"/>
                        <a:cs typeface="Lucida Bright"/>
                      </a:endParaRPr>
                    </a:p>
                  </a:txBody>
                  <a:tcPr marL="0" marR="0" marT="118110" marB="0">
                    <a:lnB w="28575">
                      <a:solidFill>
                        <a:srgbClr val="305496"/>
                      </a:solidFill>
                      <a:prstDash val="solid"/>
                    </a:lnB>
                  </a:tcPr>
                </a:tc>
                <a:tc>
                  <a:txBody>
                    <a:bodyPr/>
                    <a:lstStyle/>
                    <a:p>
                      <a:pPr marR="36195" algn="ctr">
                        <a:lnSpc>
                          <a:spcPct val="100000"/>
                        </a:lnSpc>
                        <a:spcBef>
                          <a:spcPts val="930"/>
                        </a:spcBef>
                      </a:pPr>
                      <a:r>
                        <a:rPr sz="1350" i="1" spc="-25" dirty="0">
                          <a:solidFill>
                            <a:srgbClr val="B4C6E7"/>
                          </a:solidFill>
                          <a:latin typeface="Lucida Bright"/>
                          <a:cs typeface="Lucida Bright"/>
                        </a:rPr>
                        <a:t>30</a:t>
                      </a:r>
                      <a:endParaRPr sz="1350">
                        <a:latin typeface="Lucida Bright"/>
                        <a:cs typeface="Lucida Bright"/>
                      </a:endParaRPr>
                    </a:p>
                  </a:txBody>
                  <a:tcPr marL="0" marR="0" marT="118110" marB="0">
                    <a:lnB w="28575">
                      <a:solidFill>
                        <a:srgbClr val="305496"/>
                      </a:solidFill>
                      <a:prstDash val="solid"/>
                    </a:lnB>
                  </a:tcPr>
                </a:tc>
                <a:tc>
                  <a:txBody>
                    <a:bodyPr/>
                    <a:lstStyle/>
                    <a:p>
                      <a:pPr marL="500380">
                        <a:lnSpc>
                          <a:spcPct val="100000"/>
                        </a:lnSpc>
                        <a:spcBef>
                          <a:spcPts val="530"/>
                        </a:spcBef>
                        <a:tabLst>
                          <a:tab pos="869315" algn="l"/>
                          <a:tab pos="1538605" algn="l"/>
                          <a:tab pos="1849755" algn="l"/>
                        </a:tabLst>
                      </a:pPr>
                      <a:r>
                        <a:rPr sz="2025" spc="-75" baseline="2057" dirty="0">
                          <a:solidFill>
                            <a:srgbClr val="C65911"/>
                          </a:solidFill>
                          <a:latin typeface="Lucida Bright"/>
                          <a:cs typeface="Lucida Bright"/>
                        </a:rPr>
                        <a:t>1</a:t>
                      </a:r>
                      <a:r>
                        <a:rPr sz="2025" baseline="2057" dirty="0">
                          <a:solidFill>
                            <a:srgbClr val="C65911"/>
                          </a:solidFill>
                          <a:latin typeface="Lucida Bright"/>
                          <a:cs typeface="Lucida Bright"/>
                        </a:rPr>
                        <a:t>	</a:t>
                      </a:r>
                      <a:r>
                        <a:rPr sz="1800" b="1" spc="-25" dirty="0">
                          <a:solidFill>
                            <a:srgbClr val="0000FF"/>
                          </a:solidFill>
                          <a:latin typeface="Lucida Bright"/>
                          <a:cs typeface="Lucida Bright"/>
                        </a:rPr>
                        <a:t>304</a:t>
                      </a:r>
                      <a:r>
                        <a:rPr sz="1800" b="1" dirty="0">
                          <a:solidFill>
                            <a:srgbClr val="0000FF"/>
                          </a:solidFill>
                          <a:latin typeface="Lucida Bright"/>
                          <a:cs typeface="Lucida Bright"/>
                        </a:rPr>
                        <a:t>	</a:t>
                      </a:r>
                      <a:r>
                        <a:rPr sz="2025" spc="-75" baseline="4115" dirty="0">
                          <a:solidFill>
                            <a:srgbClr val="C65911"/>
                          </a:solidFill>
                          <a:latin typeface="Lucida Bright"/>
                          <a:cs typeface="Lucida Bright"/>
                        </a:rPr>
                        <a:t>2</a:t>
                      </a:r>
                      <a:r>
                        <a:rPr sz="2025" baseline="4115" dirty="0">
                          <a:solidFill>
                            <a:srgbClr val="C65911"/>
                          </a:solidFill>
                          <a:latin typeface="Lucida Bright"/>
                          <a:cs typeface="Lucida Bright"/>
                        </a:rPr>
                        <a:t>	</a:t>
                      </a:r>
                      <a:r>
                        <a:rPr sz="2700" b="1" spc="-37" baseline="1543" dirty="0">
                          <a:solidFill>
                            <a:srgbClr val="0000FF"/>
                          </a:solidFill>
                          <a:latin typeface="Lucida Bright"/>
                          <a:cs typeface="Lucida Bright"/>
                        </a:rPr>
                        <a:t>305</a:t>
                      </a:r>
                      <a:endParaRPr sz="2700" baseline="1543">
                        <a:latin typeface="Lucida Bright"/>
                        <a:cs typeface="Lucida Bright"/>
                      </a:endParaRPr>
                    </a:p>
                    <a:p>
                      <a:pPr marL="148590">
                        <a:lnSpc>
                          <a:spcPts val="1105"/>
                        </a:lnSpc>
                        <a:spcBef>
                          <a:spcPts val="1070"/>
                        </a:spcBef>
                        <a:tabLst>
                          <a:tab pos="1389380" algn="l"/>
                        </a:tabLst>
                      </a:pPr>
                      <a:r>
                        <a:rPr sz="1050" dirty="0">
                          <a:solidFill>
                            <a:srgbClr val="C65911"/>
                          </a:solidFill>
                          <a:latin typeface="Lucida Bright"/>
                          <a:cs typeface="Lucida Bright"/>
                        </a:rPr>
                        <a:t>Chodesh</a:t>
                      </a:r>
                      <a:r>
                        <a:rPr sz="1050" spc="30" dirty="0">
                          <a:solidFill>
                            <a:srgbClr val="C65911"/>
                          </a:solidFill>
                          <a:latin typeface="Lucida Bright"/>
                          <a:cs typeface="Lucida Bright"/>
                        </a:rPr>
                        <a:t> </a:t>
                      </a:r>
                      <a:r>
                        <a:rPr sz="1050" spc="-25" dirty="0">
                          <a:solidFill>
                            <a:srgbClr val="C65911"/>
                          </a:solidFill>
                          <a:latin typeface="Lucida Bright"/>
                          <a:cs typeface="Lucida Bright"/>
                        </a:rPr>
                        <a:t>11</a:t>
                      </a:r>
                      <a:r>
                        <a:rPr sz="1050" dirty="0">
                          <a:solidFill>
                            <a:srgbClr val="C65911"/>
                          </a:solidFill>
                          <a:latin typeface="Lucida Bright"/>
                          <a:cs typeface="Lucida Bright"/>
                        </a:rPr>
                        <a:t>	</a:t>
                      </a:r>
                      <a:r>
                        <a:rPr sz="1200" baseline="6944" dirty="0">
                          <a:solidFill>
                            <a:srgbClr val="F4B085"/>
                          </a:solidFill>
                          <a:latin typeface="Lucida Bright"/>
                          <a:cs typeface="Lucida Bright"/>
                        </a:rPr>
                        <a:t>Parsha</a:t>
                      </a:r>
                      <a:r>
                        <a:rPr sz="1200" spc="127" baseline="6944" dirty="0">
                          <a:solidFill>
                            <a:srgbClr val="F4B085"/>
                          </a:solidFill>
                          <a:latin typeface="Lucida Bright"/>
                          <a:cs typeface="Lucida Bright"/>
                        </a:rPr>
                        <a:t> </a:t>
                      </a:r>
                      <a:r>
                        <a:rPr sz="1200" spc="-37" baseline="6944" dirty="0">
                          <a:solidFill>
                            <a:srgbClr val="F4B085"/>
                          </a:solidFill>
                          <a:latin typeface="Lucida Bright"/>
                          <a:cs typeface="Lucida Bright"/>
                        </a:rPr>
                        <a:t>44</a:t>
                      </a:r>
                      <a:endParaRPr sz="1200" baseline="6944">
                        <a:latin typeface="Lucida Bright"/>
                        <a:cs typeface="Lucida Bright"/>
                      </a:endParaRPr>
                    </a:p>
                  </a:txBody>
                  <a:tcPr marL="0" marR="0" marT="67310" marB="0">
                    <a:lnB w="28575">
                      <a:solidFill>
                        <a:srgbClr val="305496"/>
                      </a:solidFill>
                      <a:prstDash val="solid"/>
                    </a:lnB>
                  </a:tcPr>
                </a:tc>
                <a:extLst>
                  <a:ext uri="{0D108BD9-81ED-4DB2-BD59-A6C34878D82A}">
                    <a16:rowId xmlns:a16="http://schemas.microsoft.com/office/drawing/2014/main" val="10002"/>
                  </a:ext>
                </a:extLst>
              </a:tr>
              <a:tr h="158115">
                <a:tc>
                  <a:txBody>
                    <a:bodyPr/>
                    <a:lstStyle/>
                    <a:p>
                      <a:pPr marL="447675">
                        <a:lnSpc>
                          <a:spcPts val="1000"/>
                        </a:lnSpc>
                        <a:spcBef>
                          <a:spcPts val="210"/>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Jan</a:t>
                      </a:r>
                      <a:endParaRPr sz="900">
                        <a:latin typeface="Lucida Bright"/>
                        <a:cs typeface="Lucida Bright"/>
                      </a:endParaRPr>
                    </a:p>
                  </a:txBody>
                  <a:tcPr marL="0" marR="0" marT="26670" marB="0">
                    <a:lnT w="28575">
                      <a:solidFill>
                        <a:srgbClr val="305496"/>
                      </a:solidFill>
                      <a:prstDash val="solid"/>
                    </a:lnT>
                    <a:solidFill>
                      <a:srgbClr val="DDEBF7"/>
                    </a:solidFill>
                  </a:tcPr>
                </a:tc>
                <a:tc>
                  <a:txBody>
                    <a:bodyPr/>
                    <a:lstStyle/>
                    <a:p>
                      <a:pPr marR="203835" algn="r">
                        <a:lnSpc>
                          <a:spcPts val="990"/>
                        </a:lnSpc>
                        <a:spcBef>
                          <a:spcPts val="220"/>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Jan</a:t>
                      </a:r>
                      <a:endParaRPr sz="900">
                        <a:latin typeface="Lucida Bright"/>
                        <a:cs typeface="Lucida Bright"/>
                      </a:endParaRPr>
                    </a:p>
                  </a:txBody>
                  <a:tcPr marL="0" marR="0" marT="27940" marB="0">
                    <a:lnT w="28575">
                      <a:solidFill>
                        <a:srgbClr val="305496"/>
                      </a:solidFill>
                      <a:prstDash val="solid"/>
                    </a:lnT>
                    <a:solidFill>
                      <a:srgbClr val="DDEBF7"/>
                    </a:solidFill>
                  </a:tcPr>
                </a:tc>
                <a:tc>
                  <a:txBody>
                    <a:bodyPr/>
                    <a:lstStyle/>
                    <a:p>
                      <a:pPr marL="507365">
                        <a:lnSpc>
                          <a:spcPts val="1015"/>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446405">
                        <a:lnSpc>
                          <a:spcPts val="1015"/>
                        </a:lnSpc>
                        <a:spcBef>
                          <a:spcPts val="195"/>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486409">
                        <a:lnSpc>
                          <a:spcPts val="1015"/>
                        </a:lnSpc>
                        <a:spcBef>
                          <a:spcPts val="195"/>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452755">
                        <a:lnSpc>
                          <a:spcPts val="1015"/>
                        </a:lnSpc>
                        <a:spcBef>
                          <a:spcPts val="195"/>
                        </a:spcBef>
                        <a:tabLst>
                          <a:tab pos="1458595" algn="l"/>
                        </a:tabLst>
                      </a:pPr>
                      <a:r>
                        <a:rPr sz="900" spc="-10" dirty="0">
                          <a:solidFill>
                            <a:srgbClr val="A9D08F"/>
                          </a:solidFill>
                          <a:latin typeface="Lucida Bright"/>
                          <a:cs typeface="Lucida Bright"/>
                        </a:rPr>
                        <a:t>26-</a:t>
                      </a:r>
                      <a:r>
                        <a:rPr sz="900" spc="-25" dirty="0">
                          <a:solidFill>
                            <a:srgbClr val="A9D08F"/>
                          </a:solidFill>
                          <a:latin typeface="Lucida Bright"/>
                          <a:cs typeface="Lucida Bright"/>
                        </a:rPr>
                        <a:t>Jan</a:t>
                      </a:r>
                      <a:r>
                        <a:rPr sz="900" dirty="0">
                          <a:solidFill>
                            <a:srgbClr val="A9D08F"/>
                          </a:solidFill>
                          <a:latin typeface="Lucida Bright"/>
                          <a:cs typeface="Lucida Bright"/>
                        </a:rPr>
                        <a:t>	</a:t>
                      </a:r>
                      <a:r>
                        <a:rPr sz="900" spc="-10" dirty="0">
                          <a:solidFill>
                            <a:srgbClr val="A9D08F"/>
                          </a:solidFill>
                          <a:latin typeface="Lucida Bright"/>
                          <a:cs typeface="Lucida Bright"/>
                        </a:rPr>
                        <a:t>27-</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solidFill>
                      <a:srgbClr val="DDEBF7"/>
                    </a:solidFill>
                  </a:tcPr>
                </a:tc>
                <a:extLst>
                  <a:ext uri="{0D108BD9-81ED-4DB2-BD59-A6C34878D82A}">
                    <a16:rowId xmlns:a16="http://schemas.microsoft.com/office/drawing/2014/main" val="10003"/>
                  </a:ext>
                </a:extLst>
              </a:tr>
            </a:tbl>
          </a:graphicData>
        </a:graphic>
      </p:graphicFrame>
      <p:graphicFrame>
        <p:nvGraphicFramePr>
          <p:cNvPr id="4" name="object 4"/>
          <p:cNvGraphicFramePr>
            <a:graphicFrameLocks noGrp="1"/>
          </p:cNvGraphicFramePr>
          <p:nvPr>
            <p:extLst>
              <p:ext uri="{D42A27DB-BD31-4B8C-83A1-F6EECF244321}">
                <p14:modId xmlns:p14="http://schemas.microsoft.com/office/powerpoint/2010/main" val="1806387007"/>
              </p:ext>
            </p:extLst>
          </p:nvPr>
        </p:nvGraphicFramePr>
        <p:xfrm>
          <a:off x="1113282" y="3243506"/>
          <a:ext cx="7896858" cy="1359535"/>
        </p:xfrm>
        <a:graphic>
          <a:graphicData uri="http://schemas.openxmlformats.org/drawingml/2006/table">
            <a:tbl>
              <a:tblPr firstRow="1" bandRow="1">
                <a:tableStyleId>{2D5ABB26-0587-4C30-8999-92F81FD0307C}</a:tableStyleId>
              </a:tblPr>
              <a:tblGrid>
                <a:gridCol w="821690">
                  <a:extLst>
                    <a:ext uri="{9D8B030D-6E8A-4147-A177-3AD203B41FA5}">
                      <a16:colId xmlns:a16="http://schemas.microsoft.com/office/drawing/2014/main" val="20000"/>
                    </a:ext>
                  </a:extLst>
                </a:gridCol>
                <a:gridCol w="58674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gridCol w="586740">
                  <a:extLst>
                    <a:ext uri="{9D8B030D-6E8A-4147-A177-3AD203B41FA5}">
                      <a16:colId xmlns:a16="http://schemas.microsoft.com/office/drawing/2014/main" val="20003"/>
                    </a:ext>
                  </a:extLst>
                </a:gridCol>
                <a:gridCol w="471805">
                  <a:extLst>
                    <a:ext uri="{9D8B030D-6E8A-4147-A177-3AD203B41FA5}">
                      <a16:colId xmlns:a16="http://schemas.microsoft.com/office/drawing/2014/main" val="20004"/>
                    </a:ext>
                  </a:extLst>
                </a:gridCol>
                <a:gridCol w="586740">
                  <a:extLst>
                    <a:ext uri="{9D8B030D-6E8A-4147-A177-3AD203B41FA5}">
                      <a16:colId xmlns:a16="http://schemas.microsoft.com/office/drawing/2014/main" val="20005"/>
                    </a:ext>
                  </a:extLst>
                </a:gridCol>
                <a:gridCol w="517525">
                  <a:extLst>
                    <a:ext uri="{9D8B030D-6E8A-4147-A177-3AD203B41FA5}">
                      <a16:colId xmlns:a16="http://schemas.microsoft.com/office/drawing/2014/main" val="20006"/>
                    </a:ext>
                  </a:extLst>
                </a:gridCol>
                <a:gridCol w="601345">
                  <a:extLst>
                    <a:ext uri="{9D8B030D-6E8A-4147-A177-3AD203B41FA5}">
                      <a16:colId xmlns:a16="http://schemas.microsoft.com/office/drawing/2014/main" val="20007"/>
                    </a:ext>
                  </a:extLst>
                </a:gridCol>
                <a:gridCol w="510539">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gridCol w="425450">
                  <a:extLst>
                    <a:ext uri="{9D8B030D-6E8A-4147-A177-3AD203B41FA5}">
                      <a16:colId xmlns:a16="http://schemas.microsoft.com/office/drawing/2014/main" val="20010"/>
                    </a:ext>
                  </a:extLst>
                </a:gridCol>
                <a:gridCol w="566419">
                  <a:extLst>
                    <a:ext uri="{9D8B030D-6E8A-4147-A177-3AD203B41FA5}">
                      <a16:colId xmlns:a16="http://schemas.microsoft.com/office/drawing/2014/main" val="20011"/>
                    </a:ext>
                  </a:extLst>
                </a:gridCol>
                <a:gridCol w="586740">
                  <a:extLst>
                    <a:ext uri="{9D8B030D-6E8A-4147-A177-3AD203B41FA5}">
                      <a16:colId xmlns:a16="http://schemas.microsoft.com/office/drawing/2014/main" val="20012"/>
                    </a:ext>
                  </a:extLst>
                </a:gridCol>
                <a:gridCol w="466725">
                  <a:extLst>
                    <a:ext uri="{9D8B030D-6E8A-4147-A177-3AD203B41FA5}">
                      <a16:colId xmlns:a16="http://schemas.microsoft.com/office/drawing/2014/main" val="20013"/>
                    </a:ext>
                  </a:extLst>
                </a:gridCol>
              </a:tblGrid>
              <a:tr h="508000">
                <a:tc>
                  <a:txBody>
                    <a:bodyPr/>
                    <a:lstStyle/>
                    <a:p>
                      <a:pPr marR="132715" algn="r">
                        <a:lnSpc>
                          <a:spcPts val="1610"/>
                        </a:lnSpc>
                      </a:pPr>
                      <a:r>
                        <a:rPr sz="1350" dirty="0">
                          <a:solidFill>
                            <a:srgbClr val="305496"/>
                          </a:solidFill>
                          <a:latin typeface="Lucida Bright"/>
                          <a:cs typeface="Lucida Bright"/>
                        </a:rPr>
                        <a:t>3</a:t>
                      </a:r>
                      <a:endParaRPr sz="135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84455">
                        <a:lnSpc>
                          <a:spcPct val="100000"/>
                        </a:lnSpc>
                        <a:spcBef>
                          <a:spcPts val="1460"/>
                        </a:spcBef>
                      </a:pPr>
                      <a:r>
                        <a:rPr sz="1800" b="1" spc="-25" dirty="0">
                          <a:solidFill>
                            <a:srgbClr val="0000FF"/>
                          </a:solidFill>
                          <a:latin typeface="Lucida Bright"/>
                          <a:cs typeface="Lucida Bright"/>
                        </a:rPr>
                        <a:t>306</a:t>
                      </a:r>
                      <a:endParaRPr sz="1800">
                        <a:latin typeface="Lucida Bright"/>
                        <a:cs typeface="Lucida Bright"/>
                      </a:endParaRPr>
                    </a:p>
                  </a:txBody>
                  <a:tcPr marL="0" marR="0" marT="185420" marB="0">
                    <a:lnB w="28575">
                      <a:solidFill>
                        <a:srgbClr val="305496"/>
                      </a:solidFill>
                      <a:prstDash val="solid"/>
                    </a:lnB>
                    <a:solidFill>
                      <a:srgbClr val="DDEBF7"/>
                    </a:solidFill>
                  </a:tcPr>
                </a:tc>
                <a:tc>
                  <a:txBody>
                    <a:bodyPr/>
                    <a:lstStyle/>
                    <a:p>
                      <a:pPr marR="119380" algn="r">
                        <a:lnSpc>
                          <a:spcPts val="1614"/>
                        </a:lnSpc>
                      </a:pPr>
                      <a:r>
                        <a:rPr sz="1350" dirty="0">
                          <a:solidFill>
                            <a:srgbClr val="305496"/>
                          </a:solidFill>
                          <a:latin typeface="Lucida Bright"/>
                          <a:cs typeface="Lucida Bright"/>
                        </a:rPr>
                        <a:t>4</a:t>
                      </a:r>
                      <a:endParaRPr sz="135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127000">
                        <a:lnSpc>
                          <a:spcPct val="100000"/>
                        </a:lnSpc>
                        <a:spcBef>
                          <a:spcPts val="1295"/>
                        </a:spcBef>
                      </a:pPr>
                      <a:r>
                        <a:rPr sz="1800" b="1" spc="-25" dirty="0">
                          <a:solidFill>
                            <a:srgbClr val="0000FF"/>
                          </a:solidFill>
                          <a:latin typeface="Lucida Bright"/>
                          <a:cs typeface="Lucida Bright"/>
                        </a:rPr>
                        <a:t>307</a:t>
                      </a:r>
                      <a:endParaRPr sz="1800">
                        <a:latin typeface="Lucida Bright"/>
                        <a:cs typeface="Lucida Bright"/>
                      </a:endParaRPr>
                    </a:p>
                  </a:txBody>
                  <a:tcPr marL="0" marR="0" marT="164465" marB="0">
                    <a:lnB w="28575">
                      <a:solidFill>
                        <a:srgbClr val="305496"/>
                      </a:solidFill>
                      <a:prstDash val="solid"/>
                    </a:lnB>
                    <a:solidFill>
                      <a:srgbClr val="DDEBF7"/>
                    </a:solidFill>
                  </a:tcPr>
                </a:tc>
                <a:tc>
                  <a:txBody>
                    <a:bodyPr/>
                    <a:lstStyle/>
                    <a:p>
                      <a:pPr marR="98425" algn="r">
                        <a:lnSpc>
                          <a:spcPts val="1595"/>
                        </a:lnSpc>
                      </a:pPr>
                      <a:r>
                        <a:rPr sz="1350" dirty="0">
                          <a:solidFill>
                            <a:srgbClr val="305496"/>
                          </a:solidFill>
                          <a:latin typeface="Lucida Bright"/>
                          <a:cs typeface="Lucida Bright"/>
                        </a:rPr>
                        <a:t>5</a:t>
                      </a:r>
                      <a:endParaRPr sz="135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81915">
                        <a:lnSpc>
                          <a:spcPct val="100000"/>
                        </a:lnSpc>
                        <a:spcBef>
                          <a:spcPts val="1130"/>
                        </a:spcBef>
                      </a:pPr>
                      <a:r>
                        <a:rPr sz="1800" b="1" spc="-25" dirty="0">
                          <a:solidFill>
                            <a:srgbClr val="0000FF"/>
                          </a:solidFill>
                          <a:latin typeface="Lucida Bright"/>
                          <a:cs typeface="Lucida Bright"/>
                        </a:rPr>
                        <a:t>308</a:t>
                      </a:r>
                      <a:endParaRPr sz="1800">
                        <a:latin typeface="Lucida Bright"/>
                        <a:cs typeface="Lucida Bright"/>
                      </a:endParaRPr>
                    </a:p>
                  </a:txBody>
                  <a:tcPr marL="0" marR="0" marT="143510" marB="0">
                    <a:lnB w="28575">
                      <a:solidFill>
                        <a:srgbClr val="305496"/>
                      </a:solidFill>
                      <a:prstDash val="solid"/>
                    </a:lnB>
                    <a:solidFill>
                      <a:srgbClr val="DDEBF7"/>
                    </a:solidFill>
                  </a:tcPr>
                </a:tc>
                <a:tc>
                  <a:txBody>
                    <a:bodyPr/>
                    <a:lstStyle/>
                    <a:p>
                      <a:pPr marR="125730" algn="r">
                        <a:lnSpc>
                          <a:spcPts val="1595"/>
                        </a:lnSpc>
                      </a:pPr>
                      <a:r>
                        <a:rPr sz="1350" dirty="0">
                          <a:solidFill>
                            <a:srgbClr val="305496"/>
                          </a:solidFill>
                          <a:latin typeface="Lucida Bright"/>
                          <a:cs typeface="Lucida Bright"/>
                        </a:rPr>
                        <a:t>6</a:t>
                      </a:r>
                      <a:endParaRPr sz="135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83185">
                        <a:lnSpc>
                          <a:spcPct val="100000"/>
                        </a:lnSpc>
                        <a:spcBef>
                          <a:spcPts val="740"/>
                        </a:spcBef>
                      </a:pPr>
                      <a:r>
                        <a:rPr sz="1800" b="1" spc="-25" dirty="0">
                          <a:solidFill>
                            <a:srgbClr val="0000FF"/>
                          </a:solidFill>
                          <a:latin typeface="Lucida Bright"/>
                          <a:cs typeface="Lucida Bright"/>
                        </a:rPr>
                        <a:t>309</a:t>
                      </a:r>
                      <a:endParaRPr sz="1800">
                        <a:latin typeface="Lucida Bright"/>
                        <a:cs typeface="Lucida Bright"/>
                      </a:endParaRPr>
                    </a:p>
                  </a:txBody>
                  <a:tcPr marL="0" marR="0" marT="93980" marB="0">
                    <a:lnB w="28575">
                      <a:solidFill>
                        <a:srgbClr val="305496"/>
                      </a:solidFill>
                      <a:prstDash val="solid"/>
                    </a:lnB>
                    <a:solidFill>
                      <a:srgbClr val="DDEBF7"/>
                    </a:solidFill>
                  </a:tcPr>
                </a:tc>
                <a:tc>
                  <a:txBody>
                    <a:bodyPr/>
                    <a:lstStyle/>
                    <a:p>
                      <a:pPr marR="100965" algn="r">
                        <a:lnSpc>
                          <a:spcPts val="1595"/>
                        </a:lnSpc>
                      </a:pPr>
                      <a:r>
                        <a:rPr sz="1350" dirty="0">
                          <a:solidFill>
                            <a:srgbClr val="305496"/>
                          </a:solidFill>
                          <a:latin typeface="Lucida Bright"/>
                          <a:cs typeface="Lucida Bright"/>
                        </a:rPr>
                        <a:t>7</a:t>
                      </a:r>
                      <a:endParaRPr sz="135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108585">
                        <a:lnSpc>
                          <a:spcPct val="100000"/>
                        </a:lnSpc>
                        <a:spcBef>
                          <a:spcPts val="1230"/>
                        </a:spcBef>
                      </a:pPr>
                      <a:r>
                        <a:rPr sz="1800" b="1" spc="-25" dirty="0">
                          <a:solidFill>
                            <a:srgbClr val="0000FF"/>
                          </a:solidFill>
                          <a:latin typeface="Lucida Bright"/>
                          <a:cs typeface="Lucida Bright"/>
                        </a:rPr>
                        <a:t>310</a:t>
                      </a:r>
                      <a:endParaRPr sz="1800">
                        <a:latin typeface="Lucida Bright"/>
                        <a:cs typeface="Lucida Bright"/>
                      </a:endParaRPr>
                    </a:p>
                  </a:txBody>
                  <a:tcPr marL="0" marR="0" marT="156210" marB="0">
                    <a:lnB w="28575">
                      <a:solidFill>
                        <a:srgbClr val="305496"/>
                      </a:solidFill>
                      <a:prstDash val="solid"/>
                    </a:lnB>
                    <a:solidFill>
                      <a:srgbClr val="DDEBF7"/>
                    </a:solidFill>
                  </a:tcPr>
                </a:tc>
                <a:tc>
                  <a:txBody>
                    <a:bodyPr/>
                    <a:lstStyle/>
                    <a:p>
                      <a:pPr marR="46355" algn="r">
                        <a:lnSpc>
                          <a:spcPts val="1595"/>
                        </a:lnSpc>
                      </a:pPr>
                      <a:r>
                        <a:rPr sz="1350" dirty="0">
                          <a:solidFill>
                            <a:srgbClr val="305496"/>
                          </a:solidFill>
                          <a:latin typeface="Lucida Bright"/>
                          <a:cs typeface="Lucida Bright"/>
                        </a:rPr>
                        <a:t>8</a:t>
                      </a:r>
                      <a:endParaRPr sz="135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53340">
                        <a:lnSpc>
                          <a:spcPct val="100000"/>
                        </a:lnSpc>
                        <a:spcBef>
                          <a:spcPts val="640"/>
                        </a:spcBef>
                      </a:pPr>
                      <a:r>
                        <a:rPr sz="1800" b="1" spc="-25" dirty="0">
                          <a:solidFill>
                            <a:srgbClr val="0000FF"/>
                          </a:solidFill>
                          <a:latin typeface="Lucida Bright"/>
                          <a:cs typeface="Lucida Bright"/>
                        </a:rPr>
                        <a:t>311</a:t>
                      </a:r>
                      <a:endParaRPr sz="1800">
                        <a:latin typeface="Lucida Bright"/>
                        <a:cs typeface="Lucida Bright"/>
                      </a:endParaRPr>
                    </a:p>
                  </a:txBody>
                  <a:tcPr marL="0" marR="0" marT="81280" marB="0">
                    <a:lnB w="28575">
                      <a:solidFill>
                        <a:srgbClr val="305496"/>
                      </a:solidFill>
                      <a:prstDash val="solid"/>
                    </a:lnB>
                    <a:solidFill>
                      <a:srgbClr val="DDEBF7"/>
                    </a:solidFill>
                  </a:tcPr>
                </a:tc>
                <a:tc>
                  <a:txBody>
                    <a:bodyPr/>
                    <a:lstStyle/>
                    <a:p>
                      <a:pPr marL="78105" algn="ctr">
                        <a:lnSpc>
                          <a:spcPts val="1595"/>
                        </a:lnSpc>
                      </a:pPr>
                      <a:r>
                        <a:rPr sz="1350" dirty="0">
                          <a:solidFill>
                            <a:srgbClr val="C00000"/>
                          </a:solidFill>
                          <a:latin typeface="Lucida Bright"/>
                          <a:cs typeface="Lucida Bright"/>
                        </a:rPr>
                        <a:t>9</a:t>
                      </a:r>
                      <a:endParaRPr sz="1350">
                        <a:latin typeface="Lucida Bright"/>
                        <a:cs typeface="Lucida Bright"/>
                      </a:endParaRPr>
                    </a:p>
                    <a:p>
                      <a:pPr marL="77470" algn="ctr">
                        <a:lnSpc>
                          <a:spcPts val="944"/>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45</a:t>
                      </a:r>
                      <a:endParaRPr sz="800">
                        <a:latin typeface="Lucida Bright"/>
                        <a:cs typeface="Lucida Bright"/>
                      </a:endParaRPr>
                    </a:p>
                  </a:txBody>
                  <a:tcPr marL="0" marR="0" marT="0" marB="0">
                    <a:lnB w="28575">
                      <a:solidFill>
                        <a:srgbClr val="305496"/>
                      </a:solidFill>
                      <a:prstDash val="solid"/>
                    </a:lnB>
                    <a:solidFill>
                      <a:srgbClr val="DDEBF7"/>
                    </a:solidFill>
                  </a:tcPr>
                </a:tc>
                <a:tc>
                  <a:txBody>
                    <a:bodyPr/>
                    <a:lstStyle/>
                    <a:p>
                      <a:pPr marL="4445">
                        <a:lnSpc>
                          <a:spcPct val="100000"/>
                        </a:lnSpc>
                        <a:spcBef>
                          <a:spcPts val="445"/>
                        </a:spcBef>
                      </a:pPr>
                      <a:r>
                        <a:rPr sz="1800" b="1" spc="-25" dirty="0">
                          <a:solidFill>
                            <a:srgbClr val="0000FF"/>
                          </a:solidFill>
                          <a:latin typeface="Lucida Bright"/>
                          <a:cs typeface="Lucida Bright"/>
                        </a:rPr>
                        <a:t>312</a:t>
                      </a:r>
                      <a:endParaRPr sz="1800">
                        <a:latin typeface="Lucida Bright"/>
                        <a:cs typeface="Lucida Bright"/>
                      </a:endParaRPr>
                    </a:p>
                  </a:txBody>
                  <a:tcPr marL="0" marR="0" marT="56515" marB="0">
                    <a:lnB w="28575">
                      <a:solidFill>
                        <a:srgbClr val="305496"/>
                      </a:solidFill>
                      <a:prstDash val="solid"/>
                    </a:lnB>
                    <a:solidFill>
                      <a:srgbClr val="DDEBF7"/>
                    </a:solidFill>
                  </a:tcPr>
                </a:tc>
                <a:extLst>
                  <a:ext uri="{0D108BD9-81ED-4DB2-BD59-A6C34878D82A}">
                    <a16:rowId xmlns:a16="http://schemas.microsoft.com/office/drawing/2014/main" val="10000"/>
                  </a:ext>
                </a:extLst>
              </a:tr>
              <a:tr h="163830">
                <a:tc>
                  <a:txBody>
                    <a:bodyPr/>
                    <a:lstStyle/>
                    <a:p>
                      <a:pPr marR="76835" algn="r">
                        <a:lnSpc>
                          <a:spcPts val="990"/>
                        </a:lnSpc>
                        <a:spcBef>
                          <a:spcPts val="195"/>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R="119380" algn="r">
                        <a:lnSpc>
                          <a:spcPts val="990"/>
                        </a:lnSpc>
                        <a:spcBef>
                          <a:spcPts val="195"/>
                        </a:spcBef>
                      </a:pPr>
                      <a:r>
                        <a:rPr sz="900" spc="-10" dirty="0">
                          <a:solidFill>
                            <a:srgbClr val="A9D08F"/>
                          </a:solidFill>
                          <a:latin typeface="Lucida Bright"/>
                          <a:cs typeface="Lucida Bright"/>
                        </a:rPr>
                        <a:t>29-</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R="74295" algn="r">
                        <a:lnSpc>
                          <a:spcPts val="990"/>
                        </a:lnSpc>
                        <a:spcBef>
                          <a:spcPts val="195"/>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R="75565" algn="r">
                        <a:lnSpc>
                          <a:spcPts val="990"/>
                        </a:lnSpc>
                        <a:spcBef>
                          <a:spcPts val="195"/>
                        </a:spcBef>
                      </a:pPr>
                      <a:r>
                        <a:rPr sz="900" spc="-10" dirty="0">
                          <a:solidFill>
                            <a:srgbClr val="A9D08F"/>
                          </a:solidFill>
                          <a:latin typeface="Lucida Bright"/>
                          <a:cs typeface="Lucida Bright"/>
                        </a:rPr>
                        <a:t>31-</a:t>
                      </a:r>
                      <a:r>
                        <a:rPr sz="900" spc="-25" dirty="0">
                          <a:solidFill>
                            <a:srgbClr val="A9D08F"/>
                          </a:solidFill>
                          <a:latin typeface="Lucida Bright"/>
                          <a:cs typeface="Lucida Bright"/>
                        </a:rPr>
                        <a:t>Jan</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R="113664" algn="r">
                        <a:lnSpc>
                          <a:spcPts val="990"/>
                        </a:lnSpc>
                        <a:spcBef>
                          <a:spcPts val="195"/>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R="45720" algn="r">
                        <a:lnSpc>
                          <a:spcPts val="990"/>
                        </a:lnSpc>
                        <a:spcBef>
                          <a:spcPts val="195"/>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180340">
                        <a:lnSpc>
                          <a:spcPts val="990"/>
                        </a:lnSpc>
                        <a:spcBef>
                          <a:spcPts val="195"/>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extLst>
                  <a:ext uri="{0D108BD9-81ED-4DB2-BD59-A6C34878D82A}">
                    <a16:rowId xmlns:a16="http://schemas.microsoft.com/office/drawing/2014/main" val="10001"/>
                  </a:ext>
                </a:extLst>
              </a:tr>
              <a:tr h="687705">
                <a:tc gridSpan="14">
                  <a:txBody>
                    <a:bodyPr/>
                    <a:lstStyle/>
                    <a:p>
                      <a:pPr marL="447675">
                        <a:lnSpc>
                          <a:spcPct val="100000"/>
                        </a:lnSpc>
                        <a:spcBef>
                          <a:spcPts val="1005"/>
                        </a:spcBef>
                        <a:tabLst>
                          <a:tab pos="1553845" algn="l"/>
                          <a:tab pos="2658110" algn="l"/>
                          <a:tab pos="3762375" algn="l"/>
                          <a:tab pos="4866005" algn="l"/>
                          <a:tab pos="5245735" algn="l"/>
                          <a:tab pos="5970270" algn="l"/>
                          <a:tab pos="7075170" algn="l"/>
                        </a:tabLst>
                      </a:pPr>
                      <a:r>
                        <a:rPr sz="1350" dirty="0">
                          <a:solidFill>
                            <a:srgbClr val="305496"/>
                          </a:solidFill>
                          <a:latin typeface="Lucida Bright"/>
                          <a:cs typeface="Lucida Bright"/>
                        </a:rPr>
                        <a:t>10</a:t>
                      </a:r>
                      <a:r>
                        <a:rPr sz="1350" spc="110" dirty="0">
                          <a:solidFill>
                            <a:srgbClr val="305496"/>
                          </a:solidFill>
                          <a:latin typeface="Lucida Bright"/>
                          <a:cs typeface="Lucida Bright"/>
                        </a:rPr>
                        <a:t> </a:t>
                      </a:r>
                      <a:r>
                        <a:rPr sz="2700" b="1" spc="-37" baseline="-33950" dirty="0">
                          <a:solidFill>
                            <a:srgbClr val="0000FF"/>
                          </a:solidFill>
                          <a:latin typeface="Lucida Bright"/>
                          <a:cs typeface="Lucida Bright"/>
                        </a:rPr>
                        <a:t>313</a:t>
                      </a:r>
                      <a:r>
                        <a:rPr sz="2700" b="1" baseline="-33950" dirty="0">
                          <a:solidFill>
                            <a:srgbClr val="0000FF"/>
                          </a:solidFill>
                          <a:latin typeface="Lucida Bright"/>
                          <a:cs typeface="Lucida Bright"/>
                        </a:rPr>
                        <a:t>	</a:t>
                      </a:r>
                      <a:r>
                        <a:rPr sz="1350" dirty="0">
                          <a:solidFill>
                            <a:srgbClr val="305496"/>
                          </a:solidFill>
                          <a:latin typeface="Lucida Bright"/>
                          <a:cs typeface="Lucida Bright"/>
                        </a:rPr>
                        <a:t>11</a:t>
                      </a:r>
                      <a:r>
                        <a:rPr sz="1350" spc="300" dirty="0">
                          <a:solidFill>
                            <a:srgbClr val="305496"/>
                          </a:solidFill>
                          <a:latin typeface="Lucida Bright"/>
                          <a:cs typeface="Lucida Bright"/>
                        </a:rPr>
                        <a:t> </a:t>
                      </a:r>
                      <a:r>
                        <a:rPr sz="2700" b="1" spc="-37" baseline="-35493" dirty="0">
                          <a:solidFill>
                            <a:srgbClr val="0000FF"/>
                          </a:solidFill>
                          <a:latin typeface="Lucida Bright"/>
                          <a:cs typeface="Lucida Bright"/>
                        </a:rPr>
                        <a:t>314</a:t>
                      </a:r>
                      <a:r>
                        <a:rPr sz="2700" b="1" baseline="-35493" dirty="0">
                          <a:solidFill>
                            <a:srgbClr val="0000FF"/>
                          </a:solidFill>
                          <a:latin typeface="Lucida Bright"/>
                          <a:cs typeface="Lucida Bright"/>
                        </a:rPr>
                        <a:t>	</a:t>
                      </a:r>
                      <a:r>
                        <a:rPr sz="1350" dirty="0">
                          <a:solidFill>
                            <a:srgbClr val="305496"/>
                          </a:solidFill>
                          <a:latin typeface="Lucida Bright"/>
                          <a:cs typeface="Lucida Bright"/>
                        </a:rPr>
                        <a:t>12</a:t>
                      </a:r>
                      <a:r>
                        <a:rPr sz="1350" spc="45" dirty="0">
                          <a:solidFill>
                            <a:srgbClr val="305496"/>
                          </a:solidFill>
                          <a:latin typeface="Lucida Bright"/>
                          <a:cs typeface="Lucida Bright"/>
                        </a:rPr>
                        <a:t>  </a:t>
                      </a:r>
                      <a:r>
                        <a:rPr sz="2700" b="1" spc="-37" baseline="-60185" dirty="0">
                          <a:solidFill>
                            <a:srgbClr val="0000FF"/>
                          </a:solidFill>
                          <a:latin typeface="Lucida Bright"/>
                          <a:cs typeface="Lucida Bright"/>
                        </a:rPr>
                        <a:t>315</a:t>
                      </a:r>
                      <a:r>
                        <a:rPr sz="2700" b="1" baseline="-60185" dirty="0">
                          <a:solidFill>
                            <a:srgbClr val="0000FF"/>
                          </a:solidFill>
                          <a:latin typeface="Lucida Bright"/>
                          <a:cs typeface="Lucida Bright"/>
                        </a:rPr>
                        <a:t>	</a:t>
                      </a:r>
                      <a:r>
                        <a:rPr sz="1350" dirty="0">
                          <a:solidFill>
                            <a:srgbClr val="305496"/>
                          </a:solidFill>
                          <a:latin typeface="Lucida Bright"/>
                          <a:cs typeface="Lucida Bright"/>
                        </a:rPr>
                        <a:t>13</a:t>
                      </a:r>
                      <a:r>
                        <a:rPr sz="1350" spc="60" dirty="0">
                          <a:solidFill>
                            <a:srgbClr val="305496"/>
                          </a:solidFill>
                          <a:latin typeface="Lucida Bright"/>
                          <a:cs typeface="Lucida Bright"/>
                        </a:rPr>
                        <a:t> </a:t>
                      </a:r>
                      <a:r>
                        <a:rPr sz="2700" b="1" spc="-37" baseline="-49382" dirty="0">
                          <a:solidFill>
                            <a:srgbClr val="0000FF"/>
                          </a:solidFill>
                          <a:latin typeface="Lucida Bright"/>
                          <a:cs typeface="Lucida Bright"/>
                        </a:rPr>
                        <a:t>316</a:t>
                      </a:r>
                      <a:r>
                        <a:rPr sz="2700" b="1" baseline="-49382" dirty="0">
                          <a:solidFill>
                            <a:srgbClr val="0000FF"/>
                          </a:solidFill>
                          <a:latin typeface="Lucida Bright"/>
                          <a:cs typeface="Lucida Bright"/>
                        </a:rPr>
                        <a:t>	</a:t>
                      </a:r>
                      <a:r>
                        <a:rPr sz="1350" spc="-25" dirty="0">
                          <a:solidFill>
                            <a:srgbClr val="305496"/>
                          </a:solidFill>
                          <a:latin typeface="Lucida Bright"/>
                          <a:cs typeface="Lucida Bright"/>
                        </a:rPr>
                        <a:t>14</a:t>
                      </a:r>
                      <a:r>
                        <a:rPr sz="1350" dirty="0">
                          <a:solidFill>
                            <a:srgbClr val="305496"/>
                          </a:solidFill>
                          <a:latin typeface="Lucida Bright"/>
                          <a:cs typeface="Lucida Bright"/>
                        </a:rPr>
                        <a:t>	</a:t>
                      </a:r>
                      <a:r>
                        <a:rPr sz="2700" b="1" spc="-37" baseline="-49382" dirty="0">
                          <a:solidFill>
                            <a:srgbClr val="0000FF"/>
                          </a:solidFill>
                          <a:latin typeface="Lucida Bright"/>
                          <a:cs typeface="Lucida Bright"/>
                        </a:rPr>
                        <a:t>317</a:t>
                      </a:r>
                      <a:r>
                        <a:rPr sz="2700" b="1" baseline="-49382" dirty="0">
                          <a:solidFill>
                            <a:srgbClr val="0000FF"/>
                          </a:solidFill>
                          <a:latin typeface="Lucida Bright"/>
                          <a:cs typeface="Lucida Bright"/>
                        </a:rPr>
                        <a:t>	</a:t>
                      </a:r>
                      <a:r>
                        <a:rPr sz="1350" spc="-25" dirty="0">
                          <a:solidFill>
                            <a:srgbClr val="305496"/>
                          </a:solidFill>
                          <a:latin typeface="Lucida Bright"/>
                          <a:cs typeface="Lucida Bright"/>
                        </a:rPr>
                        <a:t>15</a:t>
                      </a:r>
                      <a:r>
                        <a:rPr lang="en-US" sz="1350" dirty="0">
                          <a:solidFill>
                            <a:srgbClr val="305496"/>
                          </a:solidFill>
                          <a:latin typeface="Lucida Bright"/>
                          <a:cs typeface="Lucida Bright"/>
                        </a:rPr>
                        <a:t>	</a:t>
                      </a:r>
                      <a:r>
                        <a:rPr sz="1350" dirty="0">
                          <a:solidFill>
                            <a:srgbClr val="C00000"/>
                          </a:solidFill>
                          <a:latin typeface="Lucida Bright"/>
                          <a:cs typeface="Lucida Bright"/>
                        </a:rPr>
                        <a:t>16</a:t>
                      </a:r>
                      <a:r>
                        <a:rPr sz="1350" spc="484" dirty="0">
                          <a:solidFill>
                            <a:srgbClr val="C00000"/>
                          </a:solidFill>
                          <a:latin typeface="Lucida Bright"/>
                          <a:cs typeface="Lucida Bright"/>
                        </a:rPr>
                        <a:t> </a:t>
                      </a:r>
                      <a:r>
                        <a:rPr sz="2700" b="1" spc="-37" baseline="-27777" dirty="0">
                          <a:solidFill>
                            <a:srgbClr val="0000FF"/>
                          </a:solidFill>
                          <a:latin typeface="Lucida Bright"/>
                          <a:cs typeface="Lucida Bright"/>
                        </a:rPr>
                        <a:t>319</a:t>
                      </a:r>
                      <a:endParaRPr sz="2700" baseline="-27777" dirty="0">
                        <a:latin typeface="Lucida Bright"/>
                        <a:cs typeface="Lucida Bright"/>
                      </a:endParaRPr>
                    </a:p>
                    <a:p>
                      <a:pPr marR="464184" algn="r">
                        <a:lnSpc>
                          <a:spcPts val="1875"/>
                        </a:lnSpc>
                        <a:spcBef>
                          <a:spcPts val="275"/>
                        </a:spcBef>
                        <a:tabLst>
                          <a:tab pos="669925" algn="l"/>
                        </a:tabLst>
                      </a:pPr>
                      <a:r>
                        <a:rPr sz="2700" b="1" spc="-37" baseline="7716" dirty="0">
                          <a:solidFill>
                            <a:srgbClr val="0000FF"/>
                          </a:solidFill>
                          <a:latin typeface="Lucida Bright"/>
                          <a:cs typeface="Lucida Bright"/>
                        </a:rPr>
                        <a:t>318</a:t>
                      </a:r>
                      <a:r>
                        <a:rPr sz="2700" b="1" baseline="7716" dirty="0">
                          <a:solidFill>
                            <a:srgbClr val="0000FF"/>
                          </a:solidFill>
                          <a:latin typeface="Lucida Bright"/>
                          <a:cs typeface="Lucida Bright"/>
                        </a:rPr>
                        <a:t>	</a:t>
                      </a: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46</a:t>
                      </a:r>
                      <a:endParaRPr sz="800" dirty="0">
                        <a:latin typeface="Lucida Bright"/>
                        <a:cs typeface="Lucida Bright"/>
                      </a:endParaRPr>
                    </a:p>
                  </a:txBody>
                  <a:tcPr marL="0" marR="0" marT="127635"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5" name="object 5"/>
          <p:cNvGraphicFramePr>
            <a:graphicFrameLocks noGrp="1"/>
          </p:cNvGraphicFramePr>
          <p:nvPr/>
        </p:nvGraphicFramePr>
        <p:xfrm>
          <a:off x="1113282" y="4613147"/>
          <a:ext cx="7882255" cy="1024255"/>
        </p:xfrm>
        <a:graphic>
          <a:graphicData uri="http://schemas.openxmlformats.org/drawingml/2006/table">
            <a:tbl>
              <a:tblPr firstRow="1" bandRow="1">
                <a:tableStyleId>{2D5ABB26-0587-4C30-8999-92F81FD0307C}</a:tableStyleId>
              </a:tblPr>
              <a:tblGrid>
                <a:gridCol w="4068445">
                  <a:extLst>
                    <a:ext uri="{9D8B030D-6E8A-4147-A177-3AD203B41FA5}">
                      <a16:colId xmlns:a16="http://schemas.microsoft.com/office/drawing/2014/main" val="20000"/>
                    </a:ext>
                  </a:extLst>
                </a:gridCol>
                <a:gridCol w="581025">
                  <a:extLst>
                    <a:ext uri="{9D8B030D-6E8A-4147-A177-3AD203B41FA5}">
                      <a16:colId xmlns:a16="http://schemas.microsoft.com/office/drawing/2014/main" val="20001"/>
                    </a:ext>
                  </a:extLst>
                </a:gridCol>
                <a:gridCol w="552450">
                  <a:extLst>
                    <a:ext uri="{9D8B030D-6E8A-4147-A177-3AD203B41FA5}">
                      <a16:colId xmlns:a16="http://schemas.microsoft.com/office/drawing/2014/main" val="20002"/>
                    </a:ext>
                  </a:extLst>
                </a:gridCol>
                <a:gridCol w="581025">
                  <a:extLst>
                    <a:ext uri="{9D8B030D-6E8A-4147-A177-3AD203B41FA5}">
                      <a16:colId xmlns:a16="http://schemas.microsoft.com/office/drawing/2014/main" val="20003"/>
                    </a:ext>
                  </a:extLst>
                </a:gridCol>
                <a:gridCol w="518795">
                  <a:extLst>
                    <a:ext uri="{9D8B030D-6E8A-4147-A177-3AD203B41FA5}">
                      <a16:colId xmlns:a16="http://schemas.microsoft.com/office/drawing/2014/main" val="20004"/>
                    </a:ext>
                  </a:extLst>
                </a:gridCol>
                <a:gridCol w="548640">
                  <a:extLst>
                    <a:ext uri="{9D8B030D-6E8A-4147-A177-3AD203B41FA5}">
                      <a16:colId xmlns:a16="http://schemas.microsoft.com/office/drawing/2014/main" val="20005"/>
                    </a:ext>
                  </a:extLst>
                </a:gridCol>
                <a:gridCol w="1031875">
                  <a:extLst>
                    <a:ext uri="{9D8B030D-6E8A-4147-A177-3AD203B41FA5}">
                      <a16:colId xmlns:a16="http://schemas.microsoft.com/office/drawing/2014/main" val="20006"/>
                    </a:ext>
                  </a:extLst>
                </a:gridCol>
              </a:tblGrid>
              <a:tr h="649605">
                <a:tc>
                  <a:txBody>
                    <a:bodyPr/>
                    <a:lstStyle/>
                    <a:p>
                      <a:pPr marL="405130">
                        <a:lnSpc>
                          <a:spcPct val="100000"/>
                        </a:lnSpc>
                        <a:spcBef>
                          <a:spcPts val="195"/>
                        </a:spcBef>
                        <a:tabLst>
                          <a:tab pos="1508760" algn="l"/>
                          <a:tab pos="2613025" algn="l"/>
                          <a:tab pos="3717290" algn="l"/>
                        </a:tabLst>
                      </a:pPr>
                      <a:r>
                        <a:rPr sz="900" spc="-10" dirty="0">
                          <a:solidFill>
                            <a:srgbClr val="A9D08F"/>
                          </a:solidFill>
                          <a:latin typeface="Lucida Bright"/>
                          <a:cs typeface="Lucida Bright"/>
                        </a:rPr>
                        <a:t>4-</a:t>
                      </a:r>
                      <a:r>
                        <a:rPr sz="900" spc="-25" dirty="0">
                          <a:solidFill>
                            <a:srgbClr val="A9D08F"/>
                          </a:solidFill>
                          <a:latin typeface="Lucida Bright"/>
                          <a:cs typeface="Lucida Bright"/>
                        </a:rPr>
                        <a:t>Feb</a:t>
                      </a:r>
                      <a:r>
                        <a:rPr sz="900" dirty="0">
                          <a:solidFill>
                            <a:srgbClr val="A9D08F"/>
                          </a:solidFill>
                          <a:latin typeface="Lucida Bright"/>
                          <a:cs typeface="Lucida Bright"/>
                        </a:rPr>
                        <a:t>	</a:t>
                      </a:r>
                      <a:r>
                        <a:rPr sz="900" spc="-10" dirty="0">
                          <a:solidFill>
                            <a:srgbClr val="A9D08F"/>
                          </a:solidFill>
                          <a:latin typeface="Lucida Bright"/>
                          <a:cs typeface="Lucida Bright"/>
                        </a:rPr>
                        <a:t>5-</a:t>
                      </a:r>
                      <a:r>
                        <a:rPr sz="900" spc="-25" dirty="0">
                          <a:solidFill>
                            <a:srgbClr val="A9D08F"/>
                          </a:solidFill>
                          <a:latin typeface="Lucida Bright"/>
                          <a:cs typeface="Lucida Bright"/>
                        </a:rPr>
                        <a:t>Feb</a:t>
                      </a:r>
                      <a:r>
                        <a:rPr sz="900" dirty="0">
                          <a:solidFill>
                            <a:srgbClr val="A9D08F"/>
                          </a:solidFill>
                          <a:latin typeface="Lucida Bright"/>
                          <a:cs typeface="Lucida Bright"/>
                        </a:rPr>
                        <a:t>	</a:t>
                      </a:r>
                      <a:r>
                        <a:rPr sz="900" spc="-10" dirty="0">
                          <a:solidFill>
                            <a:srgbClr val="A9D08F"/>
                          </a:solidFill>
                          <a:latin typeface="Lucida Bright"/>
                          <a:cs typeface="Lucida Bright"/>
                        </a:rPr>
                        <a:t>6-</a:t>
                      </a:r>
                      <a:r>
                        <a:rPr sz="900" spc="-25" dirty="0">
                          <a:solidFill>
                            <a:srgbClr val="A9D08F"/>
                          </a:solidFill>
                          <a:latin typeface="Lucida Bright"/>
                          <a:cs typeface="Lucida Bright"/>
                        </a:rPr>
                        <a:t>Feb</a:t>
                      </a:r>
                      <a:r>
                        <a:rPr sz="900" dirty="0">
                          <a:solidFill>
                            <a:srgbClr val="A9D08F"/>
                          </a:solidFill>
                          <a:latin typeface="Lucida Bright"/>
                          <a:cs typeface="Lucida Bright"/>
                        </a:rPr>
                        <a:t>	</a:t>
                      </a:r>
                      <a:r>
                        <a:rPr sz="900" spc="-10" dirty="0">
                          <a:solidFill>
                            <a:srgbClr val="A9D08F"/>
                          </a:solidFill>
                          <a:latin typeface="Lucida Bright"/>
                          <a:cs typeface="Lucida Bright"/>
                        </a:rPr>
                        <a:t>7-</a:t>
                      </a:r>
                      <a:r>
                        <a:rPr sz="900" spc="-25" dirty="0">
                          <a:solidFill>
                            <a:srgbClr val="A9D08F"/>
                          </a:solidFill>
                          <a:latin typeface="Lucida Bright"/>
                          <a:cs typeface="Lucida Bright"/>
                        </a:rPr>
                        <a:t>Feb</a:t>
                      </a:r>
                      <a:endParaRPr sz="900">
                        <a:latin typeface="Lucida Bright"/>
                        <a:cs typeface="Lucida Bright"/>
                      </a:endParaRPr>
                    </a:p>
                    <a:p>
                      <a:pPr>
                        <a:lnSpc>
                          <a:spcPct val="100000"/>
                        </a:lnSpc>
                        <a:spcBef>
                          <a:spcPts val="45"/>
                        </a:spcBef>
                      </a:pPr>
                      <a:endParaRPr sz="850">
                        <a:latin typeface="Times New Roman"/>
                        <a:cs typeface="Times New Roman"/>
                      </a:endParaRPr>
                    </a:p>
                    <a:p>
                      <a:pPr marL="447675">
                        <a:lnSpc>
                          <a:spcPct val="100000"/>
                        </a:lnSpc>
                        <a:tabLst>
                          <a:tab pos="1553845" algn="l"/>
                          <a:tab pos="2658110" algn="l"/>
                          <a:tab pos="3126105" algn="l"/>
                          <a:tab pos="3759835" algn="l"/>
                        </a:tabLst>
                      </a:pPr>
                      <a:r>
                        <a:rPr sz="1350" dirty="0">
                          <a:solidFill>
                            <a:srgbClr val="305496"/>
                          </a:solidFill>
                          <a:latin typeface="Lucida Bright"/>
                          <a:cs typeface="Lucida Bright"/>
                        </a:rPr>
                        <a:t>17</a:t>
                      </a:r>
                      <a:r>
                        <a:rPr sz="1350" spc="434" dirty="0">
                          <a:solidFill>
                            <a:srgbClr val="305496"/>
                          </a:solidFill>
                          <a:latin typeface="Lucida Bright"/>
                          <a:cs typeface="Lucida Bright"/>
                        </a:rPr>
                        <a:t> </a:t>
                      </a:r>
                      <a:r>
                        <a:rPr sz="2700" b="1" spc="-37" baseline="-35493" dirty="0">
                          <a:solidFill>
                            <a:srgbClr val="0000FF"/>
                          </a:solidFill>
                          <a:latin typeface="Lucida Bright"/>
                          <a:cs typeface="Lucida Bright"/>
                        </a:rPr>
                        <a:t>320</a:t>
                      </a:r>
                      <a:r>
                        <a:rPr sz="2700" b="1" baseline="-35493" dirty="0">
                          <a:solidFill>
                            <a:srgbClr val="0000FF"/>
                          </a:solidFill>
                          <a:latin typeface="Lucida Bright"/>
                          <a:cs typeface="Lucida Bright"/>
                        </a:rPr>
                        <a:t>	</a:t>
                      </a:r>
                      <a:r>
                        <a:rPr sz="1350" spc="-10" dirty="0">
                          <a:solidFill>
                            <a:srgbClr val="305496"/>
                          </a:solidFill>
                          <a:latin typeface="Lucida Bright"/>
                          <a:cs typeface="Lucida Bright"/>
                        </a:rPr>
                        <a:t>18</a:t>
                      </a:r>
                      <a:r>
                        <a:rPr sz="2700" b="1" spc="-15" baseline="-41666" dirty="0">
                          <a:solidFill>
                            <a:srgbClr val="0000FF"/>
                          </a:solidFill>
                          <a:latin typeface="Lucida Bright"/>
                          <a:cs typeface="Lucida Bright"/>
                        </a:rPr>
                        <a:t>321</a:t>
                      </a:r>
                      <a:r>
                        <a:rPr sz="2700" b="1" baseline="-41666" dirty="0">
                          <a:solidFill>
                            <a:srgbClr val="0000FF"/>
                          </a:solidFill>
                          <a:latin typeface="Lucida Bright"/>
                          <a:cs typeface="Lucida Bright"/>
                        </a:rPr>
                        <a:t>	</a:t>
                      </a:r>
                      <a:r>
                        <a:rPr sz="1350" spc="-25" dirty="0">
                          <a:solidFill>
                            <a:srgbClr val="305496"/>
                          </a:solidFill>
                          <a:latin typeface="Lucida Bright"/>
                          <a:cs typeface="Lucida Bright"/>
                        </a:rPr>
                        <a:t>19</a:t>
                      </a:r>
                      <a:r>
                        <a:rPr sz="1350" dirty="0">
                          <a:solidFill>
                            <a:srgbClr val="305496"/>
                          </a:solidFill>
                          <a:latin typeface="Lucida Bright"/>
                          <a:cs typeface="Lucida Bright"/>
                        </a:rPr>
                        <a:t>	</a:t>
                      </a:r>
                      <a:r>
                        <a:rPr sz="2700" b="1" spc="-37" baseline="-12345" dirty="0">
                          <a:solidFill>
                            <a:srgbClr val="0000FF"/>
                          </a:solidFill>
                          <a:latin typeface="Lucida Bright"/>
                          <a:cs typeface="Lucida Bright"/>
                        </a:rPr>
                        <a:t>322</a:t>
                      </a:r>
                      <a:r>
                        <a:rPr sz="2700" b="1" baseline="-12345" dirty="0">
                          <a:solidFill>
                            <a:srgbClr val="0000FF"/>
                          </a:solidFill>
                          <a:latin typeface="Lucida Bright"/>
                          <a:cs typeface="Lucida Bright"/>
                        </a:rPr>
                        <a:t>	</a:t>
                      </a:r>
                      <a:r>
                        <a:rPr sz="1350" spc="-35" dirty="0">
                          <a:solidFill>
                            <a:srgbClr val="305496"/>
                          </a:solidFill>
                          <a:latin typeface="Lucida Bright"/>
                          <a:cs typeface="Lucida Bright"/>
                        </a:rPr>
                        <a:t>20</a:t>
                      </a:r>
                      <a:endParaRPr sz="135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spcBef>
                          <a:spcPts val="25"/>
                        </a:spcBef>
                      </a:pPr>
                      <a:endParaRPr sz="2000">
                        <a:latin typeface="Times New Roman"/>
                        <a:cs typeface="Times New Roman"/>
                      </a:endParaRPr>
                    </a:p>
                    <a:p>
                      <a:pPr marL="13335">
                        <a:lnSpc>
                          <a:spcPct val="100000"/>
                        </a:lnSpc>
                      </a:pPr>
                      <a:r>
                        <a:rPr sz="1800" b="1" spc="-25" dirty="0">
                          <a:solidFill>
                            <a:srgbClr val="0000FF"/>
                          </a:solidFill>
                          <a:latin typeface="Lucida Bright"/>
                          <a:cs typeface="Lucida Bright"/>
                        </a:rPr>
                        <a:t>323</a:t>
                      </a:r>
                      <a:endParaRPr sz="1800">
                        <a:latin typeface="Lucida Bright"/>
                        <a:cs typeface="Lucida Bright"/>
                      </a:endParaRPr>
                    </a:p>
                  </a:txBody>
                  <a:tcPr marL="0" marR="0" marT="3175" marB="0">
                    <a:lnT w="28575">
                      <a:solidFill>
                        <a:srgbClr val="305496"/>
                      </a:solidFill>
                      <a:prstDash val="solid"/>
                    </a:lnT>
                    <a:solidFill>
                      <a:srgbClr val="DDEBF7"/>
                    </a:solidFill>
                  </a:tcPr>
                </a:tc>
                <a:tc>
                  <a:txBody>
                    <a:bodyPr/>
                    <a:lstStyle/>
                    <a:p>
                      <a:pPr marL="171450">
                        <a:lnSpc>
                          <a:spcPct val="100000"/>
                        </a:lnSpc>
                        <a:spcBef>
                          <a:spcPts val="195"/>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Feb</a:t>
                      </a:r>
                      <a:endParaRPr sz="900">
                        <a:latin typeface="Lucida Bright"/>
                        <a:cs typeface="Lucida Bright"/>
                      </a:endParaRPr>
                    </a:p>
                    <a:p>
                      <a:pPr>
                        <a:lnSpc>
                          <a:spcPct val="100000"/>
                        </a:lnSpc>
                        <a:spcBef>
                          <a:spcPts val="35"/>
                        </a:spcBef>
                      </a:pPr>
                      <a:endParaRPr sz="1250">
                        <a:latin typeface="Times New Roman"/>
                        <a:cs typeface="Times New Roman"/>
                      </a:endParaRPr>
                    </a:p>
                    <a:p>
                      <a:pPr marL="215900">
                        <a:lnSpc>
                          <a:spcPct val="100000"/>
                        </a:lnSpc>
                      </a:pPr>
                      <a:r>
                        <a:rPr sz="1350" spc="-25" dirty="0">
                          <a:solidFill>
                            <a:srgbClr val="305496"/>
                          </a:solidFill>
                          <a:latin typeface="Lucida Bright"/>
                          <a:cs typeface="Lucida Bright"/>
                        </a:rPr>
                        <a:t>21</a:t>
                      </a:r>
                      <a:endParaRPr sz="135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spcBef>
                          <a:spcPts val="15"/>
                        </a:spcBef>
                      </a:pPr>
                      <a:endParaRPr sz="1950">
                        <a:latin typeface="Times New Roman"/>
                        <a:cs typeface="Times New Roman"/>
                      </a:endParaRPr>
                    </a:p>
                    <a:p>
                      <a:pPr marL="43180">
                        <a:lnSpc>
                          <a:spcPct val="100000"/>
                        </a:lnSpc>
                        <a:spcBef>
                          <a:spcPts val="5"/>
                        </a:spcBef>
                      </a:pPr>
                      <a:r>
                        <a:rPr sz="1800" b="1" spc="-25" dirty="0">
                          <a:solidFill>
                            <a:srgbClr val="0000FF"/>
                          </a:solidFill>
                          <a:latin typeface="Lucida Bright"/>
                          <a:cs typeface="Lucida Bright"/>
                        </a:rPr>
                        <a:t>324</a:t>
                      </a:r>
                      <a:endParaRPr sz="1800">
                        <a:latin typeface="Lucida Bright"/>
                        <a:cs typeface="Lucida Bright"/>
                      </a:endParaRPr>
                    </a:p>
                  </a:txBody>
                  <a:tcPr marL="0" marR="0" marT="1905" marB="0">
                    <a:lnT w="28575">
                      <a:solidFill>
                        <a:srgbClr val="305496"/>
                      </a:solidFill>
                      <a:prstDash val="solid"/>
                    </a:lnT>
                    <a:solidFill>
                      <a:srgbClr val="DDEBF7"/>
                    </a:solidFill>
                  </a:tcPr>
                </a:tc>
                <a:tc>
                  <a:txBody>
                    <a:bodyPr/>
                    <a:lstStyle/>
                    <a:p>
                      <a:pPr marL="141605">
                        <a:lnSpc>
                          <a:spcPct val="100000"/>
                        </a:lnSpc>
                        <a:spcBef>
                          <a:spcPts val="195"/>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Feb</a:t>
                      </a:r>
                      <a:endParaRPr sz="900">
                        <a:latin typeface="Lucida Bright"/>
                        <a:cs typeface="Lucida Bright"/>
                      </a:endParaRPr>
                    </a:p>
                    <a:p>
                      <a:pPr>
                        <a:lnSpc>
                          <a:spcPct val="100000"/>
                        </a:lnSpc>
                        <a:spcBef>
                          <a:spcPts val="35"/>
                        </a:spcBef>
                      </a:pPr>
                      <a:endParaRPr sz="1250">
                        <a:latin typeface="Times New Roman"/>
                        <a:cs typeface="Times New Roman"/>
                      </a:endParaRPr>
                    </a:p>
                    <a:p>
                      <a:pPr marL="186055">
                        <a:lnSpc>
                          <a:spcPct val="100000"/>
                        </a:lnSpc>
                      </a:pPr>
                      <a:r>
                        <a:rPr sz="1350" spc="-25" dirty="0">
                          <a:solidFill>
                            <a:srgbClr val="305496"/>
                          </a:solidFill>
                          <a:latin typeface="Lucida Bright"/>
                          <a:cs typeface="Lucida Bright"/>
                        </a:rPr>
                        <a:t>22</a:t>
                      </a:r>
                      <a:endParaRPr sz="135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spcBef>
                          <a:spcPts val="10"/>
                        </a:spcBef>
                      </a:pPr>
                      <a:endParaRPr sz="1900">
                        <a:latin typeface="Times New Roman"/>
                        <a:cs typeface="Times New Roman"/>
                      </a:endParaRPr>
                    </a:p>
                    <a:p>
                      <a:pPr marL="40005">
                        <a:lnSpc>
                          <a:spcPct val="100000"/>
                        </a:lnSpc>
                      </a:pPr>
                      <a:r>
                        <a:rPr sz="1800" b="1" spc="-25" dirty="0">
                          <a:solidFill>
                            <a:srgbClr val="0000FF"/>
                          </a:solidFill>
                          <a:latin typeface="Lucida Bright"/>
                          <a:cs typeface="Lucida Bright"/>
                        </a:rPr>
                        <a:t>325</a:t>
                      </a:r>
                      <a:endParaRPr sz="1800">
                        <a:latin typeface="Lucida Bright"/>
                        <a:cs typeface="Lucida Bright"/>
                      </a:endParaRPr>
                    </a:p>
                  </a:txBody>
                  <a:tcPr marL="0" marR="0" marT="1270" marB="0">
                    <a:lnT w="28575">
                      <a:solidFill>
                        <a:srgbClr val="305496"/>
                      </a:solidFill>
                      <a:prstDash val="solid"/>
                    </a:lnT>
                    <a:solidFill>
                      <a:srgbClr val="DDEBF7"/>
                    </a:solidFill>
                  </a:tcPr>
                </a:tc>
                <a:tc>
                  <a:txBody>
                    <a:bodyPr/>
                    <a:lstStyle/>
                    <a:p>
                      <a:pPr marL="141605" marR="149225">
                        <a:lnSpc>
                          <a:spcPct val="100000"/>
                        </a:lnSpc>
                        <a:spcBef>
                          <a:spcPts val="195"/>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Feb</a:t>
                      </a:r>
                      <a:endParaRPr sz="900">
                        <a:latin typeface="Lucida Bright"/>
                        <a:cs typeface="Lucida Bright"/>
                      </a:endParaRPr>
                    </a:p>
                    <a:p>
                      <a:pPr marL="222885">
                        <a:lnSpc>
                          <a:spcPct val="100000"/>
                        </a:lnSpc>
                        <a:spcBef>
                          <a:spcPts val="660"/>
                        </a:spcBef>
                        <a:tabLst>
                          <a:tab pos="596265" algn="l"/>
                        </a:tabLst>
                      </a:pPr>
                      <a:r>
                        <a:rPr sz="2025" spc="-37" baseline="-14403" dirty="0">
                          <a:solidFill>
                            <a:srgbClr val="C00000"/>
                          </a:solidFill>
                          <a:latin typeface="Lucida Bright"/>
                          <a:cs typeface="Lucida Bright"/>
                        </a:rPr>
                        <a:t>23</a:t>
                      </a:r>
                      <a:r>
                        <a:rPr sz="2025" baseline="-14403" dirty="0">
                          <a:solidFill>
                            <a:srgbClr val="C00000"/>
                          </a:solidFill>
                          <a:latin typeface="Lucida Bright"/>
                          <a:cs typeface="Lucida Bright"/>
                        </a:rPr>
                        <a:t>	</a:t>
                      </a:r>
                      <a:r>
                        <a:rPr sz="1800" b="1" spc="-25" dirty="0">
                          <a:solidFill>
                            <a:srgbClr val="0000FF"/>
                          </a:solidFill>
                          <a:latin typeface="Lucida Bright"/>
                          <a:cs typeface="Lucida Bright"/>
                        </a:rPr>
                        <a:t>326</a:t>
                      </a:r>
                      <a:endParaRPr sz="1800">
                        <a:latin typeface="Lucida Bright"/>
                        <a:cs typeface="Lucida Bright"/>
                      </a:endParaRPr>
                    </a:p>
                  </a:txBody>
                  <a:tcPr marL="0" marR="0" marT="24765" marB="0">
                    <a:lnT w="28575">
                      <a:solidFill>
                        <a:srgbClr val="305496"/>
                      </a:solidFill>
                      <a:prstDash val="solid"/>
                    </a:lnT>
                    <a:solidFill>
                      <a:srgbClr val="DDEBF7"/>
                    </a:solidFill>
                  </a:tcPr>
                </a:tc>
                <a:extLst>
                  <a:ext uri="{0D108BD9-81ED-4DB2-BD59-A6C34878D82A}">
                    <a16:rowId xmlns:a16="http://schemas.microsoft.com/office/drawing/2014/main" val="10000"/>
                  </a:ext>
                </a:extLst>
              </a:tr>
              <a:tr h="210820">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marR="367665" algn="ctr">
                        <a:lnSpc>
                          <a:spcPts val="944"/>
                        </a:lnSpc>
                        <a:spcBef>
                          <a:spcPts val="61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47</a:t>
                      </a:r>
                      <a:endParaRPr sz="800">
                        <a:latin typeface="Lucida Bright"/>
                        <a:cs typeface="Lucida Bright"/>
                      </a:endParaRPr>
                    </a:p>
                  </a:txBody>
                  <a:tcPr marL="0" marR="0" marT="78105" marB="0">
                    <a:lnB w="28575">
                      <a:solidFill>
                        <a:srgbClr val="305496"/>
                      </a:solidFill>
                      <a:prstDash val="solid"/>
                    </a:lnB>
                    <a:solidFill>
                      <a:srgbClr val="DDEBF7"/>
                    </a:solidFill>
                  </a:tcPr>
                </a:tc>
                <a:extLst>
                  <a:ext uri="{0D108BD9-81ED-4DB2-BD59-A6C34878D82A}">
                    <a16:rowId xmlns:a16="http://schemas.microsoft.com/office/drawing/2014/main" val="10001"/>
                  </a:ext>
                </a:extLst>
              </a:tr>
              <a:tr h="163830">
                <a:tc>
                  <a:txBody>
                    <a:bodyPr/>
                    <a:lstStyle/>
                    <a:p>
                      <a:pPr marL="370205">
                        <a:lnSpc>
                          <a:spcPts val="990"/>
                        </a:lnSpc>
                        <a:spcBef>
                          <a:spcPts val="195"/>
                        </a:spcBef>
                        <a:tabLst>
                          <a:tab pos="1473835" algn="l"/>
                          <a:tab pos="2578100" algn="l"/>
                          <a:tab pos="3681729" algn="l"/>
                        </a:tabLst>
                      </a:pPr>
                      <a:r>
                        <a:rPr sz="900" spc="-10" dirty="0">
                          <a:solidFill>
                            <a:srgbClr val="A9D08F"/>
                          </a:solidFill>
                          <a:latin typeface="Lucida Bright"/>
                          <a:cs typeface="Lucida Bright"/>
                        </a:rPr>
                        <a:t>11-</a:t>
                      </a:r>
                      <a:r>
                        <a:rPr sz="900" spc="-25" dirty="0">
                          <a:solidFill>
                            <a:srgbClr val="A9D08F"/>
                          </a:solidFill>
                          <a:latin typeface="Lucida Bright"/>
                          <a:cs typeface="Lucida Bright"/>
                        </a:rPr>
                        <a:t>Feb</a:t>
                      </a:r>
                      <a:r>
                        <a:rPr sz="900" dirty="0">
                          <a:solidFill>
                            <a:srgbClr val="A9D08F"/>
                          </a:solidFill>
                          <a:latin typeface="Lucida Bright"/>
                          <a:cs typeface="Lucida Bright"/>
                        </a:rPr>
                        <a:t>	</a:t>
                      </a:r>
                      <a:r>
                        <a:rPr sz="900" spc="-10" dirty="0">
                          <a:solidFill>
                            <a:srgbClr val="A9D08F"/>
                          </a:solidFill>
                          <a:latin typeface="Lucida Bright"/>
                          <a:cs typeface="Lucida Bright"/>
                        </a:rPr>
                        <a:t>12-</a:t>
                      </a:r>
                      <a:r>
                        <a:rPr sz="900" spc="-25" dirty="0">
                          <a:solidFill>
                            <a:srgbClr val="A9D08F"/>
                          </a:solidFill>
                          <a:latin typeface="Lucida Bright"/>
                          <a:cs typeface="Lucida Bright"/>
                        </a:rPr>
                        <a:t>Feb</a:t>
                      </a:r>
                      <a:r>
                        <a:rPr sz="900" dirty="0">
                          <a:solidFill>
                            <a:srgbClr val="A9D08F"/>
                          </a:solidFill>
                          <a:latin typeface="Lucida Bright"/>
                          <a:cs typeface="Lucida Bright"/>
                        </a:rPr>
                        <a:t>	</a:t>
                      </a:r>
                      <a:r>
                        <a:rPr sz="900" spc="-10" dirty="0">
                          <a:solidFill>
                            <a:srgbClr val="A9D08F"/>
                          </a:solidFill>
                          <a:latin typeface="Lucida Bright"/>
                          <a:cs typeface="Lucida Bright"/>
                        </a:rPr>
                        <a:t>13-</a:t>
                      </a:r>
                      <a:r>
                        <a:rPr sz="900" spc="-25" dirty="0">
                          <a:solidFill>
                            <a:srgbClr val="A9D08F"/>
                          </a:solidFill>
                          <a:latin typeface="Lucida Bright"/>
                          <a:cs typeface="Lucida Bright"/>
                        </a:rPr>
                        <a:t>Feb</a:t>
                      </a:r>
                      <a:r>
                        <a:rPr sz="900" dirty="0">
                          <a:solidFill>
                            <a:srgbClr val="A9D08F"/>
                          </a:solidFill>
                          <a:latin typeface="Lucida Bright"/>
                          <a:cs typeface="Lucida Bright"/>
                        </a:rPr>
                        <a:t>	</a:t>
                      </a:r>
                      <a:r>
                        <a:rPr sz="900" spc="-10" dirty="0">
                          <a:solidFill>
                            <a:srgbClr val="A9D08F"/>
                          </a:solidFill>
                          <a:latin typeface="Lucida Bright"/>
                          <a:cs typeface="Lucida Bright"/>
                        </a:rPr>
                        <a:t>14-</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135890">
                        <a:lnSpc>
                          <a:spcPts val="990"/>
                        </a:lnSpc>
                        <a:spcBef>
                          <a:spcPts val="195"/>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106045">
                        <a:lnSpc>
                          <a:spcPts val="990"/>
                        </a:lnSpc>
                        <a:spcBef>
                          <a:spcPts val="195"/>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R="368300" algn="ctr">
                        <a:lnSpc>
                          <a:spcPts val="990"/>
                        </a:lnSpc>
                        <a:spcBef>
                          <a:spcPts val="195"/>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2"/>
                  </a:ext>
                </a:extLst>
              </a:tr>
            </a:tbl>
          </a:graphicData>
        </a:graphic>
      </p:graphicFrame>
      <p:sp>
        <p:nvSpPr>
          <p:cNvPr id="6" name="object 6"/>
          <p:cNvSpPr txBox="1"/>
          <p:nvPr/>
        </p:nvSpPr>
        <p:spPr>
          <a:xfrm>
            <a:off x="155092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24</a:t>
            </a:r>
            <a:endParaRPr sz="1350">
              <a:latin typeface="Lucida Bright"/>
              <a:cs typeface="Lucida Bright"/>
            </a:endParaRPr>
          </a:p>
        </p:txBody>
      </p:sp>
      <p:sp>
        <p:nvSpPr>
          <p:cNvPr id="7" name="object 7"/>
          <p:cNvSpPr txBox="1"/>
          <p:nvPr/>
        </p:nvSpPr>
        <p:spPr>
          <a:xfrm>
            <a:off x="2654983"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25</a:t>
            </a:r>
            <a:endParaRPr sz="1350">
              <a:latin typeface="Lucida Bright"/>
              <a:cs typeface="Lucida Bright"/>
            </a:endParaRPr>
          </a:p>
        </p:txBody>
      </p:sp>
      <p:sp>
        <p:nvSpPr>
          <p:cNvPr id="8" name="object 8"/>
          <p:cNvSpPr txBox="1"/>
          <p:nvPr/>
        </p:nvSpPr>
        <p:spPr>
          <a:xfrm>
            <a:off x="375661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26</a:t>
            </a:r>
            <a:endParaRPr sz="1350">
              <a:latin typeface="Lucida Bright"/>
              <a:cs typeface="Lucida Bright"/>
            </a:endParaRPr>
          </a:p>
        </p:txBody>
      </p:sp>
      <p:sp>
        <p:nvSpPr>
          <p:cNvPr id="9" name="object 9"/>
          <p:cNvSpPr txBox="1"/>
          <p:nvPr/>
        </p:nvSpPr>
        <p:spPr>
          <a:xfrm>
            <a:off x="486067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27</a:t>
            </a:r>
            <a:endParaRPr sz="1350">
              <a:latin typeface="Lucida Bright"/>
              <a:cs typeface="Lucida Bright"/>
            </a:endParaRPr>
          </a:p>
        </p:txBody>
      </p:sp>
      <p:sp>
        <p:nvSpPr>
          <p:cNvPr id="10" name="object 10"/>
          <p:cNvSpPr txBox="1"/>
          <p:nvPr/>
        </p:nvSpPr>
        <p:spPr>
          <a:xfrm>
            <a:off x="5966990"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28</a:t>
            </a:r>
            <a:endParaRPr sz="1350">
              <a:latin typeface="Lucida Bright"/>
              <a:cs typeface="Lucida Bright"/>
            </a:endParaRPr>
          </a:p>
        </p:txBody>
      </p:sp>
      <p:sp>
        <p:nvSpPr>
          <p:cNvPr id="11" name="object 11"/>
          <p:cNvSpPr txBox="1"/>
          <p:nvPr/>
        </p:nvSpPr>
        <p:spPr>
          <a:xfrm>
            <a:off x="6495732" y="5735577"/>
            <a:ext cx="835660" cy="299720"/>
          </a:xfrm>
          <a:prstGeom prst="rect">
            <a:avLst/>
          </a:prstGeom>
        </p:spPr>
        <p:txBody>
          <a:bodyPr vert="horz" wrap="square" lIns="0" tIns="12700" rIns="0" bIns="0" rtlCol="0">
            <a:spAutoFit/>
          </a:bodyPr>
          <a:lstStyle/>
          <a:p>
            <a:pPr marL="38100">
              <a:lnSpc>
                <a:spcPct val="100000"/>
              </a:lnSpc>
              <a:spcBef>
                <a:spcPts val="100"/>
              </a:spcBef>
            </a:pPr>
            <a:r>
              <a:rPr sz="1800" b="1" dirty="0">
                <a:solidFill>
                  <a:srgbClr val="0000FF"/>
                </a:solidFill>
                <a:latin typeface="Lucida Bright"/>
                <a:cs typeface="Lucida Bright"/>
              </a:rPr>
              <a:t>331</a:t>
            </a:r>
            <a:r>
              <a:rPr sz="1800" b="1" spc="350" dirty="0">
                <a:solidFill>
                  <a:srgbClr val="0000FF"/>
                </a:solidFill>
                <a:latin typeface="Lucida Bright"/>
                <a:cs typeface="Lucida Bright"/>
              </a:rPr>
              <a:t> </a:t>
            </a:r>
            <a:r>
              <a:rPr sz="2025" spc="-37" baseline="-6172" dirty="0">
                <a:solidFill>
                  <a:srgbClr val="305496"/>
                </a:solidFill>
                <a:latin typeface="Lucida Bright"/>
                <a:cs typeface="Lucida Bright"/>
              </a:rPr>
              <a:t>29</a:t>
            </a:r>
            <a:endParaRPr sz="2025" baseline="-6172">
              <a:latin typeface="Lucida Bright"/>
              <a:cs typeface="Lucida Bright"/>
            </a:endParaRPr>
          </a:p>
        </p:txBody>
      </p:sp>
      <p:sp>
        <p:nvSpPr>
          <p:cNvPr id="12" name="object 12"/>
          <p:cNvSpPr txBox="1"/>
          <p:nvPr/>
        </p:nvSpPr>
        <p:spPr>
          <a:xfrm>
            <a:off x="1118828" y="6324053"/>
            <a:ext cx="1459865" cy="153035"/>
          </a:xfrm>
          <a:prstGeom prst="rect">
            <a:avLst/>
          </a:prstGeom>
        </p:spPr>
        <p:txBody>
          <a:bodyPr vert="horz" wrap="square" lIns="0" tIns="17145" rIns="0" bIns="0" rtlCol="0">
            <a:spAutoFit/>
          </a:bodyPr>
          <a:lstStyle/>
          <a:p>
            <a:pPr marL="12700">
              <a:lnSpc>
                <a:spcPct val="100000"/>
              </a:lnSpc>
              <a:spcBef>
                <a:spcPts val="13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13" name="object 13"/>
          <p:cNvSpPr txBox="1">
            <a:spLocks noGrp="1"/>
          </p:cNvSpPr>
          <p:nvPr>
            <p:ph type="title"/>
          </p:nvPr>
        </p:nvSpPr>
        <p:spPr>
          <a:prstGeom prst="rect">
            <a:avLst/>
          </a:prstGeom>
        </p:spPr>
        <p:txBody>
          <a:bodyPr vert="horz" wrap="square" lIns="0" tIns="130936" rIns="0" bIns="0" rtlCol="0">
            <a:spAutoFit/>
          </a:bodyPr>
          <a:lstStyle/>
          <a:p>
            <a:pPr marL="12700">
              <a:lnSpc>
                <a:spcPct val="100000"/>
              </a:lnSpc>
              <a:spcBef>
                <a:spcPts val="95"/>
              </a:spcBef>
            </a:pPr>
            <a:r>
              <a:rPr dirty="0"/>
              <a:t>Chodesh</a:t>
            </a:r>
            <a:r>
              <a:rPr spc="-135" dirty="0"/>
              <a:t> </a:t>
            </a:r>
            <a:r>
              <a:rPr spc="-25" dirty="0"/>
              <a:t>11</a:t>
            </a:r>
          </a:p>
        </p:txBody>
      </p:sp>
      <p:sp>
        <p:nvSpPr>
          <p:cNvPr id="14" name="object 14"/>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15" name="object 15"/>
          <p:cNvSpPr txBox="1"/>
          <p:nvPr/>
        </p:nvSpPr>
        <p:spPr>
          <a:xfrm>
            <a:off x="8030971" y="5753354"/>
            <a:ext cx="892175" cy="584835"/>
          </a:xfrm>
          <a:prstGeom prst="rect">
            <a:avLst/>
          </a:prstGeom>
        </p:spPr>
        <p:txBody>
          <a:bodyPr vert="horz" wrap="square" lIns="0" tIns="12700" rIns="0" bIns="0" rtlCol="0">
            <a:spAutoFit/>
          </a:bodyPr>
          <a:lstStyle/>
          <a:p>
            <a:pPr marL="157480">
              <a:lnSpc>
                <a:spcPct val="100000"/>
              </a:lnSpc>
              <a:spcBef>
                <a:spcPts val="100"/>
              </a:spcBef>
            </a:pPr>
            <a:r>
              <a:rPr sz="1350" dirty="0">
                <a:solidFill>
                  <a:srgbClr val="843C0C"/>
                </a:solidFill>
                <a:latin typeface="Lucida Bright"/>
                <a:cs typeface="Lucida Bright"/>
              </a:rPr>
              <a:t>30</a:t>
            </a:r>
            <a:r>
              <a:rPr sz="1350" spc="225" dirty="0">
                <a:solidFill>
                  <a:srgbClr val="843C0C"/>
                </a:solidFill>
                <a:latin typeface="Lucida Bright"/>
                <a:cs typeface="Lucida Bright"/>
              </a:rPr>
              <a:t> </a:t>
            </a:r>
            <a:r>
              <a:rPr sz="1800" b="1" spc="-25" dirty="0">
                <a:solidFill>
                  <a:srgbClr val="0000FF"/>
                </a:solidFill>
                <a:latin typeface="Lucida Bright"/>
                <a:cs typeface="Lucida Bright"/>
              </a:rPr>
              <a:t>333</a:t>
            </a:r>
            <a:endParaRPr sz="1800">
              <a:latin typeface="Lucida Bright"/>
              <a:cs typeface="Lucida Bright"/>
            </a:endParaRPr>
          </a:p>
          <a:p>
            <a:pPr marL="12700">
              <a:lnSpc>
                <a:spcPct val="100000"/>
              </a:lnSpc>
              <a:spcBef>
                <a:spcPts val="127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48</a:t>
            </a:r>
            <a:endParaRPr sz="800">
              <a:latin typeface="Lucida Bright"/>
              <a:cs typeface="Lucida Bright"/>
            </a:endParaRPr>
          </a:p>
        </p:txBody>
      </p:sp>
      <p:pic>
        <p:nvPicPr>
          <p:cNvPr id="16" name="object 16"/>
          <p:cNvPicPr/>
          <p:nvPr/>
        </p:nvPicPr>
        <p:blipFill>
          <a:blip r:embed="rId2" cstate="print"/>
          <a:stretch>
            <a:fillRect/>
          </a:stretch>
        </p:blipFill>
        <p:spPr>
          <a:xfrm>
            <a:off x="6620256" y="685800"/>
            <a:ext cx="2223122" cy="1152905"/>
          </a:xfrm>
          <a:prstGeom prst="rect">
            <a:avLst/>
          </a:prstGeom>
        </p:spPr>
      </p:pic>
      <p:sp>
        <p:nvSpPr>
          <p:cNvPr id="18" name="object 18"/>
          <p:cNvSpPr txBox="1"/>
          <p:nvPr/>
        </p:nvSpPr>
        <p:spPr>
          <a:xfrm>
            <a:off x="1932486" y="5677387"/>
            <a:ext cx="45720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327</a:t>
            </a:r>
            <a:endParaRPr sz="1800">
              <a:latin typeface="Lucida Bright"/>
              <a:cs typeface="Lucida Bright"/>
            </a:endParaRPr>
          </a:p>
        </p:txBody>
      </p:sp>
      <p:sp>
        <p:nvSpPr>
          <p:cNvPr id="19" name="object 19"/>
          <p:cNvSpPr txBox="1"/>
          <p:nvPr/>
        </p:nvSpPr>
        <p:spPr>
          <a:xfrm>
            <a:off x="3054710" y="5685701"/>
            <a:ext cx="45720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328</a:t>
            </a:r>
            <a:endParaRPr sz="1800">
              <a:latin typeface="Lucida Bright"/>
              <a:cs typeface="Lucida Bright"/>
            </a:endParaRPr>
          </a:p>
        </p:txBody>
      </p:sp>
      <p:sp>
        <p:nvSpPr>
          <p:cNvPr id="20" name="object 20"/>
          <p:cNvSpPr txBox="1"/>
          <p:nvPr/>
        </p:nvSpPr>
        <p:spPr>
          <a:xfrm>
            <a:off x="5390596" y="5718952"/>
            <a:ext cx="45720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330</a:t>
            </a:r>
            <a:endParaRPr sz="1800">
              <a:latin typeface="Lucida Bright"/>
              <a:cs typeface="Lucida Bright"/>
            </a:endParaRPr>
          </a:p>
        </p:txBody>
      </p:sp>
      <p:sp>
        <p:nvSpPr>
          <p:cNvPr id="21" name="object 21"/>
          <p:cNvSpPr txBox="1"/>
          <p:nvPr/>
        </p:nvSpPr>
        <p:spPr>
          <a:xfrm>
            <a:off x="4218496" y="5710639"/>
            <a:ext cx="45720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329</a:t>
            </a:r>
            <a:endParaRPr sz="1800">
              <a:latin typeface="Lucida Bright"/>
              <a:cs typeface="Lucida Bright"/>
            </a:endParaRPr>
          </a:p>
        </p:txBody>
      </p:sp>
      <p:sp>
        <p:nvSpPr>
          <p:cNvPr id="22" name="object 22"/>
          <p:cNvSpPr txBox="1"/>
          <p:nvPr/>
        </p:nvSpPr>
        <p:spPr>
          <a:xfrm>
            <a:off x="7477099" y="5710639"/>
            <a:ext cx="45720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332</a:t>
            </a:r>
            <a:endParaRPr sz="1800">
              <a:latin typeface="Lucida Bright"/>
              <a:cs typeface="Lucida Brigh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13282" y="6335267"/>
            <a:ext cx="2209165" cy="144145"/>
          </a:xfrm>
          <a:custGeom>
            <a:avLst/>
            <a:gdLst/>
            <a:ahLst/>
            <a:cxnLst/>
            <a:rect l="l" t="t" r="r" b="b"/>
            <a:pathLst>
              <a:path w="2209165" h="144145">
                <a:moveTo>
                  <a:pt x="2209038" y="144017"/>
                </a:moveTo>
                <a:lnTo>
                  <a:pt x="2209038" y="0"/>
                </a:lnTo>
                <a:lnTo>
                  <a:pt x="0" y="0"/>
                </a:lnTo>
                <a:lnTo>
                  <a:pt x="0" y="144017"/>
                </a:lnTo>
                <a:lnTo>
                  <a:pt x="2209038" y="144017"/>
                </a:lnTo>
                <a:close/>
              </a:path>
            </a:pathLst>
          </a:custGeom>
          <a:solidFill>
            <a:srgbClr val="FFFF00"/>
          </a:solidFill>
        </p:spPr>
        <p:txBody>
          <a:bodyPr wrap="square" lIns="0" tIns="0" rIns="0" bIns="0" rtlCol="0"/>
          <a:lstStyle/>
          <a:p>
            <a:endParaRPr/>
          </a:p>
        </p:txBody>
      </p:sp>
      <p:graphicFrame>
        <p:nvGraphicFramePr>
          <p:cNvPr id="3" name="object 3"/>
          <p:cNvGraphicFramePr>
            <a:graphicFrameLocks noGrp="1"/>
          </p:cNvGraphicFramePr>
          <p:nvPr/>
        </p:nvGraphicFramePr>
        <p:xfrm>
          <a:off x="1113282" y="1838705"/>
          <a:ext cx="8042904" cy="786129"/>
        </p:xfrm>
        <a:graphic>
          <a:graphicData uri="http://schemas.openxmlformats.org/drawingml/2006/table">
            <a:tbl>
              <a:tblPr firstRow="1" bandRow="1">
                <a:tableStyleId>{2D5ABB26-0587-4C30-8999-92F81FD0307C}</a:tableStyleId>
              </a:tblPr>
              <a:tblGrid>
                <a:gridCol w="753745">
                  <a:extLst>
                    <a:ext uri="{9D8B030D-6E8A-4147-A177-3AD203B41FA5}">
                      <a16:colId xmlns:a16="http://schemas.microsoft.com/office/drawing/2014/main" val="20000"/>
                    </a:ext>
                  </a:extLst>
                </a:gridCol>
                <a:gridCol w="579755">
                  <a:extLst>
                    <a:ext uri="{9D8B030D-6E8A-4147-A177-3AD203B41FA5}">
                      <a16:colId xmlns:a16="http://schemas.microsoft.com/office/drawing/2014/main" val="20001"/>
                    </a:ext>
                  </a:extLst>
                </a:gridCol>
                <a:gridCol w="708025">
                  <a:extLst>
                    <a:ext uri="{9D8B030D-6E8A-4147-A177-3AD203B41FA5}">
                      <a16:colId xmlns:a16="http://schemas.microsoft.com/office/drawing/2014/main" val="20002"/>
                    </a:ext>
                  </a:extLst>
                </a:gridCol>
                <a:gridCol w="619125">
                  <a:extLst>
                    <a:ext uri="{9D8B030D-6E8A-4147-A177-3AD203B41FA5}">
                      <a16:colId xmlns:a16="http://schemas.microsoft.com/office/drawing/2014/main" val="20003"/>
                    </a:ext>
                  </a:extLst>
                </a:gridCol>
                <a:gridCol w="344169">
                  <a:extLst>
                    <a:ext uri="{9D8B030D-6E8A-4147-A177-3AD203B41FA5}">
                      <a16:colId xmlns:a16="http://schemas.microsoft.com/office/drawing/2014/main" val="20004"/>
                    </a:ext>
                  </a:extLst>
                </a:gridCol>
                <a:gridCol w="487044">
                  <a:extLst>
                    <a:ext uri="{9D8B030D-6E8A-4147-A177-3AD203B41FA5}">
                      <a16:colId xmlns:a16="http://schemas.microsoft.com/office/drawing/2014/main" val="20005"/>
                    </a:ext>
                  </a:extLst>
                </a:gridCol>
                <a:gridCol w="472439">
                  <a:extLst>
                    <a:ext uri="{9D8B030D-6E8A-4147-A177-3AD203B41FA5}">
                      <a16:colId xmlns:a16="http://schemas.microsoft.com/office/drawing/2014/main" val="20006"/>
                    </a:ext>
                  </a:extLst>
                </a:gridCol>
                <a:gridCol w="584200">
                  <a:extLst>
                    <a:ext uri="{9D8B030D-6E8A-4147-A177-3AD203B41FA5}">
                      <a16:colId xmlns:a16="http://schemas.microsoft.com/office/drawing/2014/main" val="20007"/>
                    </a:ext>
                  </a:extLst>
                </a:gridCol>
                <a:gridCol w="725804">
                  <a:extLst>
                    <a:ext uri="{9D8B030D-6E8A-4147-A177-3AD203B41FA5}">
                      <a16:colId xmlns:a16="http://schemas.microsoft.com/office/drawing/2014/main" val="20008"/>
                    </a:ext>
                  </a:extLst>
                </a:gridCol>
                <a:gridCol w="517525">
                  <a:extLst>
                    <a:ext uri="{9D8B030D-6E8A-4147-A177-3AD203B41FA5}">
                      <a16:colId xmlns:a16="http://schemas.microsoft.com/office/drawing/2014/main" val="20009"/>
                    </a:ext>
                  </a:extLst>
                </a:gridCol>
                <a:gridCol w="676910">
                  <a:extLst>
                    <a:ext uri="{9D8B030D-6E8A-4147-A177-3AD203B41FA5}">
                      <a16:colId xmlns:a16="http://schemas.microsoft.com/office/drawing/2014/main" val="20010"/>
                    </a:ext>
                  </a:extLst>
                </a:gridCol>
                <a:gridCol w="573405">
                  <a:extLst>
                    <a:ext uri="{9D8B030D-6E8A-4147-A177-3AD203B41FA5}">
                      <a16:colId xmlns:a16="http://schemas.microsoft.com/office/drawing/2014/main" val="20011"/>
                    </a:ext>
                  </a:extLst>
                </a:gridCol>
                <a:gridCol w="397509">
                  <a:extLst>
                    <a:ext uri="{9D8B030D-6E8A-4147-A177-3AD203B41FA5}">
                      <a16:colId xmlns:a16="http://schemas.microsoft.com/office/drawing/2014/main" val="20012"/>
                    </a:ext>
                  </a:extLst>
                </a:gridCol>
                <a:gridCol w="356234">
                  <a:extLst>
                    <a:ext uri="{9D8B030D-6E8A-4147-A177-3AD203B41FA5}">
                      <a16:colId xmlns:a16="http://schemas.microsoft.com/office/drawing/2014/main" val="20013"/>
                    </a:ext>
                  </a:extLst>
                </a:gridCol>
                <a:gridCol w="247015">
                  <a:extLst>
                    <a:ext uri="{9D8B030D-6E8A-4147-A177-3AD203B41FA5}">
                      <a16:colId xmlns:a16="http://schemas.microsoft.com/office/drawing/2014/main" val="20014"/>
                    </a:ext>
                  </a:extLst>
                </a:gridCol>
              </a:tblGrid>
              <a:tr h="191135">
                <a:tc gridSpan="2">
                  <a:txBody>
                    <a:bodyPr/>
                    <a:lstStyle/>
                    <a:p>
                      <a:pPr marL="142240" marR="12065">
                        <a:lnSpc>
                          <a:spcPts val="1390"/>
                        </a:lnSpc>
                        <a:spcBef>
                          <a:spcPts val="15"/>
                        </a:spcBef>
                      </a:pPr>
                      <a:r>
                        <a:rPr sz="800" dirty="0">
                          <a:latin typeface="Lucida Bright"/>
                          <a:cs typeface="Lucida Bright"/>
                        </a:rPr>
                        <a:t>Sun</a:t>
                      </a:r>
                      <a:r>
                        <a:rPr sz="800" spc="30"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ןושאר</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hMerge="1">
                  <a:txBody>
                    <a:bodyPr/>
                    <a:lstStyle/>
                    <a:p>
                      <a:endParaRPr/>
                    </a:p>
                  </a:txBody>
                  <a:tcPr marL="0" marR="0" marT="0" marB="0"/>
                </a:tc>
                <a:tc>
                  <a:txBody>
                    <a:bodyPr/>
                    <a:lstStyle/>
                    <a:p>
                      <a:pPr>
                        <a:lnSpc>
                          <a:spcPts val="1390"/>
                        </a:lnSpc>
                        <a:spcBef>
                          <a:spcPts val="15"/>
                        </a:spcBef>
                      </a:pPr>
                      <a:r>
                        <a:rPr sz="800" dirty="0">
                          <a:latin typeface="Lucida Bright"/>
                          <a:cs typeface="Lucida Bright"/>
                        </a:rPr>
                        <a:t>Mon</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ינש</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gridSpan="3">
                  <a:txBody>
                    <a:bodyPr/>
                    <a:lstStyle/>
                    <a:p>
                      <a:pPr marL="327660" marR="3175">
                        <a:lnSpc>
                          <a:spcPts val="1390"/>
                        </a:lnSpc>
                        <a:spcBef>
                          <a:spcPts val="15"/>
                        </a:spcBef>
                      </a:pPr>
                      <a:r>
                        <a:rPr sz="800" dirty="0">
                          <a:latin typeface="Lucida Bright"/>
                          <a:cs typeface="Lucida Bright"/>
                        </a:rPr>
                        <a:t>Tue</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ישילש</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gridSpan="2">
                  <a:txBody>
                    <a:bodyPr/>
                    <a:lstStyle/>
                    <a:p>
                      <a:pPr>
                        <a:lnSpc>
                          <a:spcPts val="1390"/>
                        </a:lnSpc>
                        <a:spcBef>
                          <a:spcPts val="15"/>
                        </a:spcBef>
                      </a:pPr>
                      <a:r>
                        <a:rPr sz="800" dirty="0">
                          <a:latin typeface="Lucida Bright"/>
                          <a:cs typeface="Lucida Bright"/>
                        </a:rPr>
                        <a:t>Wed</a:t>
                      </a:r>
                      <a:r>
                        <a:rPr sz="800" spc="55" dirty="0">
                          <a:latin typeface="Lucida Bright"/>
                          <a:cs typeface="Lucida Bright"/>
                        </a:rPr>
                        <a:t> </a:t>
                      </a:r>
                      <a:r>
                        <a:rPr sz="900" dirty="0">
                          <a:latin typeface="Lucida Bright"/>
                          <a:cs typeface="Lucida Bright"/>
                        </a:rPr>
                        <a:t>-</a:t>
                      </a:r>
                      <a:r>
                        <a:rPr sz="900" spc="-10" dirty="0">
                          <a:latin typeface="Lucida Bright"/>
                          <a:cs typeface="Lucida Bright"/>
                        </a:rPr>
                        <a:t> </a:t>
                      </a:r>
                      <a:r>
                        <a:rPr sz="1200" dirty="0">
                          <a:latin typeface="Times New Roman"/>
                          <a:cs typeface="Times New Roman"/>
                        </a:rPr>
                        <a:t>יעיבר</a:t>
                      </a:r>
                      <a:r>
                        <a:rPr sz="1200" spc="6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hMerge="1">
                  <a:txBody>
                    <a:bodyPr/>
                    <a:lstStyle/>
                    <a:p>
                      <a:endParaRPr/>
                    </a:p>
                  </a:txBody>
                  <a:tcPr marL="0" marR="0" marT="0" marB="0"/>
                </a:tc>
                <a:tc gridSpan="2">
                  <a:txBody>
                    <a:bodyPr/>
                    <a:lstStyle/>
                    <a:p>
                      <a:pPr marL="39370" marR="3175">
                        <a:lnSpc>
                          <a:spcPts val="1390"/>
                        </a:lnSpc>
                        <a:spcBef>
                          <a:spcPts val="15"/>
                        </a:spcBef>
                      </a:pPr>
                      <a:r>
                        <a:rPr sz="800" dirty="0">
                          <a:latin typeface="Lucida Bright"/>
                          <a:cs typeface="Lucida Bright"/>
                        </a:rPr>
                        <a:t>Thu</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ישימח</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hMerge="1">
                  <a:txBody>
                    <a:bodyPr/>
                    <a:lstStyle/>
                    <a:p>
                      <a:endParaRPr/>
                    </a:p>
                  </a:txBody>
                  <a:tcPr marL="0" marR="0" marT="0" marB="0"/>
                </a:tc>
                <a:tc>
                  <a:txBody>
                    <a:bodyPr/>
                    <a:lstStyle/>
                    <a:p>
                      <a:pPr algn="ctr">
                        <a:lnSpc>
                          <a:spcPts val="1390"/>
                        </a:lnSpc>
                        <a:spcBef>
                          <a:spcPts val="15"/>
                        </a:spcBef>
                      </a:pPr>
                      <a:r>
                        <a:rPr sz="800" dirty="0">
                          <a:latin typeface="Lucida Bright"/>
                          <a:cs typeface="Lucida Bright"/>
                        </a:rPr>
                        <a:t>Fri</a:t>
                      </a:r>
                      <a:r>
                        <a:rPr sz="800" spc="40" dirty="0">
                          <a:latin typeface="Lucida Bright"/>
                          <a:cs typeface="Lucida Bright"/>
                        </a:rPr>
                        <a:t> </a:t>
                      </a:r>
                      <a:r>
                        <a:rPr sz="900" dirty="0">
                          <a:latin typeface="Lucida Bright"/>
                          <a:cs typeface="Lucida Bright"/>
                        </a:rPr>
                        <a:t>-</a:t>
                      </a:r>
                      <a:r>
                        <a:rPr sz="900" spc="-20" dirty="0">
                          <a:latin typeface="Lucida Bright"/>
                          <a:cs typeface="Lucida Bright"/>
                        </a:rPr>
                        <a:t> </a:t>
                      </a:r>
                      <a:r>
                        <a:rPr sz="1200" dirty="0">
                          <a:latin typeface="Times New Roman"/>
                          <a:cs typeface="Times New Roman"/>
                        </a:rPr>
                        <a:t>ישש</a:t>
                      </a:r>
                      <a:r>
                        <a:rPr sz="1200" spc="5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gridSpan="3">
                  <a:txBody>
                    <a:bodyPr/>
                    <a:lstStyle/>
                    <a:p>
                      <a:pPr marL="284480">
                        <a:lnSpc>
                          <a:spcPts val="1390"/>
                        </a:lnSpc>
                        <a:spcBef>
                          <a:spcPts val="15"/>
                        </a:spcBef>
                      </a:pPr>
                      <a:r>
                        <a:rPr sz="800" dirty="0">
                          <a:latin typeface="Lucida Bright"/>
                          <a:cs typeface="Lucida Bright"/>
                        </a:rPr>
                        <a:t>Shabbat</a:t>
                      </a:r>
                      <a:r>
                        <a:rPr sz="800" spc="35" dirty="0">
                          <a:latin typeface="Lucida Bright"/>
                          <a:cs typeface="Lucida Bright"/>
                        </a:rPr>
                        <a:t> </a:t>
                      </a:r>
                      <a:r>
                        <a:rPr sz="900" dirty="0">
                          <a:latin typeface="Lucida Bright"/>
                          <a:cs typeface="Lucida Bright"/>
                        </a:rPr>
                        <a:t>- </a:t>
                      </a:r>
                      <a:r>
                        <a:rPr sz="1200" b="1" dirty="0">
                          <a:latin typeface="Times New Roman"/>
                          <a:cs typeface="Times New Roman"/>
                        </a:rPr>
                        <a:t>תבש</a:t>
                      </a:r>
                      <a:r>
                        <a:rPr sz="1200" b="1" spc="80" dirty="0">
                          <a:latin typeface="Times New Roman"/>
                          <a:cs typeface="Times New Roman"/>
                        </a:rPr>
                        <a:t> </a:t>
                      </a:r>
                      <a:r>
                        <a:rPr sz="1200" b="1"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tc>
                <a:extLst>
                  <a:ext uri="{0D108BD9-81ED-4DB2-BD59-A6C34878D82A}">
                    <a16:rowId xmlns:a16="http://schemas.microsoft.com/office/drawing/2014/main" val="10000"/>
                  </a:ext>
                </a:extLst>
              </a:tr>
              <a:tr h="172085">
                <a:tc gridSpan="2">
                  <a:txBody>
                    <a:bodyPr/>
                    <a:lstStyle/>
                    <a:p>
                      <a:pPr marL="370205" marR="12065">
                        <a:lnSpc>
                          <a:spcPts val="106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a:txBody>
                    <a:bodyPr/>
                    <a:lstStyle/>
                    <a:p>
                      <a:pPr marL="261620" marR="3175">
                        <a:lnSpc>
                          <a:spcPts val="106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gridSpan="3">
                  <a:txBody>
                    <a:bodyPr/>
                    <a:lstStyle/>
                    <a:p>
                      <a:pPr marL="675640" marR="3175">
                        <a:lnSpc>
                          <a:spcPts val="1060"/>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hMerge="1">
                  <a:txBody>
                    <a:bodyPr/>
                    <a:lstStyle/>
                    <a:p>
                      <a:endParaRPr/>
                    </a:p>
                  </a:txBody>
                  <a:tcPr marL="0" marR="0" marT="0" marB="0"/>
                </a:tc>
                <a:tc gridSpan="2">
                  <a:txBody>
                    <a:bodyPr/>
                    <a:lstStyle/>
                    <a:p>
                      <a:pPr marL="102870">
                        <a:lnSpc>
                          <a:spcPts val="990"/>
                        </a:lnSpc>
                        <a:spcBef>
                          <a:spcPts val="260"/>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Feb</a:t>
                      </a:r>
                      <a:endParaRPr sz="900">
                        <a:latin typeface="Lucida Bright"/>
                        <a:cs typeface="Lucida Bright"/>
                      </a:endParaRPr>
                    </a:p>
                  </a:txBody>
                  <a:tcPr marL="0" marR="0" marT="33020" marB="0">
                    <a:lnT w="28575">
                      <a:solidFill>
                        <a:srgbClr val="305496"/>
                      </a:solidFill>
                      <a:prstDash val="solid"/>
                    </a:lnT>
                  </a:tcPr>
                </a:tc>
                <a:tc hMerge="1">
                  <a:txBody>
                    <a:bodyPr/>
                    <a:lstStyle/>
                    <a:p>
                      <a:endParaRPr/>
                    </a:p>
                  </a:txBody>
                  <a:tcPr marL="0" marR="0" marT="0" marB="0"/>
                </a:tc>
                <a:tc gridSpan="2">
                  <a:txBody>
                    <a:bodyPr/>
                    <a:lstStyle/>
                    <a:p>
                      <a:pPr marL="401955" marR="3175">
                        <a:lnSpc>
                          <a:spcPts val="1060"/>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a:txBody>
                    <a:bodyPr/>
                    <a:lstStyle/>
                    <a:p>
                      <a:pPr marL="4445" marR="12065" algn="ctr">
                        <a:lnSpc>
                          <a:spcPts val="1060"/>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gridSpan="3">
                  <a:txBody>
                    <a:bodyPr/>
                    <a:lstStyle/>
                    <a:p>
                      <a:pPr marL="590550">
                        <a:lnSpc>
                          <a:spcPts val="1060"/>
                        </a:lnSpc>
                        <a:spcBef>
                          <a:spcPts val="195"/>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a:latin typeface="Times New Roman"/>
                        <a:cs typeface="Times New Roman"/>
                      </a:endParaRPr>
                    </a:p>
                  </a:txBody>
                  <a:tcPr marL="0" marR="0" marT="0" marB="0"/>
                </a:tc>
                <a:extLst>
                  <a:ext uri="{0D108BD9-81ED-4DB2-BD59-A6C34878D82A}">
                    <a16:rowId xmlns:a16="http://schemas.microsoft.com/office/drawing/2014/main" val="10001"/>
                  </a:ext>
                </a:extLst>
              </a:tr>
              <a:tr h="422909">
                <a:tc>
                  <a:txBody>
                    <a:bodyPr/>
                    <a:lstStyle/>
                    <a:p>
                      <a:pPr marR="136525" algn="r">
                        <a:lnSpc>
                          <a:spcPct val="100000"/>
                        </a:lnSpc>
                        <a:spcBef>
                          <a:spcPts val="1390"/>
                        </a:spcBef>
                      </a:pPr>
                      <a:r>
                        <a:rPr sz="1350" dirty="0">
                          <a:solidFill>
                            <a:srgbClr val="843C0C"/>
                          </a:solidFill>
                          <a:latin typeface="Lucida Bright"/>
                          <a:cs typeface="Lucida Bright"/>
                        </a:rPr>
                        <a:t>1</a:t>
                      </a:r>
                      <a:endParaRPr sz="1350">
                        <a:latin typeface="Lucida Bright"/>
                        <a:cs typeface="Lucida Bright"/>
                      </a:endParaRPr>
                    </a:p>
                  </a:txBody>
                  <a:tcPr marL="0" marR="0" marT="176530" marB="0"/>
                </a:tc>
                <a:tc>
                  <a:txBody>
                    <a:bodyPr/>
                    <a:lstStyle/>
                    <a:p>
                      <a:pPr marL="144145">
                        <a:lnSpc>
                          <a:spcPct val="100000"/>
                        </a:lnSpc>
                        <a:spcBef>
                          <a:spcPts val="495"/>
                        </a:spcBef>
                      </a:pPr>
                      <a:r>
                        <a:rPr sz="1800" b="1" spc="-25" dirty="0">
                          <a:solidFill>
                            <a:srgbClr val="0000FF"/>
                          </a:solidFill>
                          <a:latin typeface="Lucida Bright"/>
                          <a:cs typeface="Lucida Bright"/>
                        </a:rPr>
                        <a:t>334</a:t>
                      </a:r>
                      <a:endParaRPr sz="1800">
                        <a:latin typeface="Lucida Bright"/>
                        <a:cs typeface="Lucida Bright"/>
                      </a:endParaRPr>
                    </a:p>
                  </a:txBody>
                  <a:tcPr marL="0" marR="0" marT="62865" marB="0"/>
                </a:tc>
                <a:tc>
                  <a:txBody>
                    <a:bodyPr/>
                    <a:lstStyle/>
                    <a:p>
                      <a:pPr marL="394970" marR="3175">
                        <a:lnSpc>
                          <a:spcPct val="100000"/>
                        </a:lnSpc>
                        <a:spcBef>
                          <a:spcPts val="1390"/>
                        </a:spcBef>
                      </a:pPr>
                      <a:r>
                        <a:rPr sz="1350" dirty="0">
                          <a:solidFill>
                            <a:srgbClr val="305496"/>
                          </a:solidFill>
                          <a:latin typeface="Lucida Bright"/>
                          <a:cs typeface="Lucida Bright"/>
                        </a:rPr>
                        <a:t>2</a:t>
                      </a:r>
                      <a:endParaRPr sz="1350">
                        <a:latin typeface="Lucida Bright"/>
                        <a:cs typeface="Lucida Bright"/>
                      </a:endParaRPr>
                    </a:p>
                  </a:txBody>
                  <a:tcPr marL="0" marR="0" marT="176530" marB="0"/>
                </a:tc>
                <a:tc>
                  <a:txBody>
                    <a:bodyPr/>
                    <a:lstStyle/>
                    <a:p>
                      <a:pPr>
                        <a:lnSpc>
                          <a:spcPct val="100000"/>
                        </a:lnSpc>
                        <a:spcBef>
                          <a:spcPts val="690"/>
                        </a:spcBef>
                      </a:pPr>
                      <a:r>
                        <a:rPr sz="1800" b="1" spc="-25" dirty="0">
                          <a:solidFill>
                            <a:srgbClr val="0000FF"/>
                          </a:solidFill>
                          <a:latin typeface="Lucida Bright"/>
                          <a:cs typeface="Lucida Bright"/>
                        </a:rPr>
                        <a:t>335</a:t>
                      </a:r>
                      <a:endParaRPr sz="1800">
                        <a:latin typeface="Lucida Bright"/>
                        <a:cs typeface="Lucida Bright"/>
                      </a:endParaRPr>
                    </a:p>
                  </a:txBody>
                  <a:tcPr marL="0" marR="0" marT="87630" marB="0"/>
                </a:tc>
                <a:tc>
                  <a:txBody>
                    <a:bodyPr/>
                    <a:lstStyle/>
                    <a:p>
                      <a:pPr marL="189865">
                        <a:lnSpc>
                          <a:spcPct val="100000"/>
                        </a:lnSpc>
                        <a:spcBef>
                          <a:spcPts val="1390"/>
                        </a:spcBef>
                      </a:pPr>
                      <a:r>
                        <a:rPr sz="1350" dirty="0">
                          <a:solidFill>
                            <a:srgbClr val="305496"/>
                          </a:solidFill>
                          <a:latin typeface="Lucida Bright"/>
                          <a:cs typeface="Lucida Bright"/>
                        </a:rPr>
                        <a:t>3</a:t>
                      </a:r>
                      <a:endParaRPr sz="1350">
                        <a:latin typeface="Lucida Bright"/>
                        <a:cs typeface="Lucida Bright"/>
                      </a:endParaRPr>
                    </a:p>
                  </a:txBody>
                  <a:tcPr marL="0" marR="0" marT="176530" marB="0"/>
                </a:tc>
                <a:tc>
                  <a:txBody>
                    <a:bodyPr/>
                    <a:lstStyle/>
                    <a:p>
                      <a:pPr marL="48260">
                        <a:lnSpc>
                          <a:spcPct val="100000"/>
                        </a:lnSpc>
                        <a:spcBef>
                          <a:spcPts val="819"/>
                        </a:spcBef>
                      </a:pPr>
                      <a:r>
                        <a:rPr sz="1800" b="1" spc="-25" dirty="0">
                          <a:solidFill>
                            <a:srgbClr val="0000FF"/>
                          </a:solidFill>
                          <a:latin typeface="Lucida Bright"/>
                          <a:cs typeface="Lucida Bright"/>
                        </a:rPr>
                        <a:t>336</a:t>
                      </a:r>
                      <a:endParaRPr sz="1800">
                        <a:latin typeface="Lucida Bright"/>
                        <a:cs typeface="Lucida Bright"/>
                      </a:endParaRPr>
                    </a:p>
                  </a:txBody>
                  <a:tcPr marL="0" marR="0" marT="104139" marB="0"/>
                </a:tc>
                <a:tc>
                  <a:txBody>
                    <a:bodyPr/>
                    <a:lstStyle/>
                    <a:p>
                      <a:pPr>
                        <a:lnSpc>
                          <a:spcPct val="100000"/>
                        </a:lnSpc>
                        <a:spcBef>
                          <a:spcPts val="20"/>
                        </a:spcBef>
                      </a:pPr>
                      <a:endParaRPr sz="1250">
                        <a:latin typeface="Times New Roman"/>
                        <a:cs typeface="Times New Roman"/>
                      </a:endParaRPr>
                    </a:p>
                    <a:p>
                      <a:pPr marL="253365">
                        <a:lnSpc>
                          <a:spcPct val="100000"/>
                        </a:lnSpc>
                      </a:pPr>
                      <a:r>
                        <a:rPr sz="1350" dirty="0">
                          <a:solidFill>
                            <a:srgbClr val="305496"/>
                          </a:solidFill>
                          <a:latin typeface="Lucida Bright"/>
                          <a:cs typeface="Lucida Bright"/>
                        </a:rPr>
                        <a:t>4</a:t>
                      </a:r>
                      <a:endParaRPr sz="1350">
                        <a:latin typeface="Lucida Bright"/>
                        <a:cs typeface="Lucida Bright"/>
                      </a:endParaRPr>
                    </a:p>
                  </a:txBody>
                  <a:tcPr marL="0" marR="0" marT="2540" marB="0"/>
                </a:tc>
                <a:tc>
                  <a:txBody>
                    <a:bodyPr/>
                    <a:lstStyle/>
                    <a:p>
                      <a:pPr marL="112395">
                        <a:lnSpc>
                          <a:spcPct val="100000"/>
                        </a:lnSpc>
                        <a:spcBef>
                          <a:spcPts val="1019"/>
                        </a:spcBef>
                      </a:pPr>
                      <a:r>
                        <a:rPr sz="1800" b="1" spc="-25" dirty="0">
                          <a:solidFill>
                            <a:srgbClr val="0000FF"/>
                          </a:solidFill>
                          <a:latin typeface="Lucida Bright"/>
                          <a:cs typeface="Lucida Bright"/>
                        </a:rPr>
                        <a:t>337</a:t>
                      </a:r>
                      <a:endParaRPr sz="1800">
                        <a:latin typeface="Lucida Bright"/>
                        <a:cs typeface="Lucida Bright"/>
                      </a:endParaRPr>
                    </a:p>
                  </a:txBody>
                  <a:tcPr marL="0" marR="0" marT="129539" marB="0"/>
                </a:tc>
                <a:tc>
                  <a:txBody>
                    <a:bodyPr/>
                    <a:lstStyle/>
                    <a:p>
                      <a:pPr marR="75565" algn="r">
                        <a:lnSpc>
                          <a:spcPct val="100000"/>
                        </a:lnSpc>
                        <a:spcBef>
                          <a:spcPts val="1390"/>
                        </a:spcBef>
                      </a:pPr>
                      <a:r>
                        <a:rPr sz="1350" dirty="0">
                          <a:solidFill>
                            <a:srgbClr val="305496"/>
                          </a:solidFill>
                          <a:latin typeface="Lucida Bright"/>
                          <a:cs typeface="Lucida Bright"/>
                        </a:rPr>
                        <a:t>5</a:t>
                      </a:r>
                      <a:endParaRPr sz="1350">
                        <a:latin typeface="Lucida Bright"/>
                        <a:cs typeface="Lucida Bright"/>
                      </a:endParaRPr>
                    </a:p>
                  </a:txBody>
                  <a:tcPr marL="0" marR="0" marT="176530" marB="0"/>
                </a:tc>
                <a:tc>
                  <a:txBody>
                    <a:bodyPr/>
                    <a:lstStyle/>
                    <a:p>
                      <a:pPr marL="83185">
                        <a:lnSpc>
                          <a:spcPts val="2080"/>
                        </a:lnSpc>
                        <a:spcBef>
                          <a:spcPts val="1150"/>
                        </a:spcBef>
                      </a:pPr>
                      <a:r>
                        <a:rPr sz="1800" b="1" spc="-25" dirty="0">
                          <a:solidFill>
                            <a:srgbClr val="0000FF"/>
                          </a:solidFill>
                          <a:latin typeface="Lucida Bright"/>
                          <a:cs typeface="Lucida Bright"/>
                        </a:rPr>
                        <a:t>338</a:t>
                      </a:r>
                      <a:endParaRPr sz="1800">
                        <a:latin typeface="Lucida Bright"/>
                        <a:cs typeface="Lucida Bright"/>
                      </a:endParaRPr>
                    </a:p>
                  </a:txBody>
                  <a:tcPr marL="0" marR="0" marT="146050" marB="0"/>
                </a:tc>
                <a:tc>
                  <a:txBody>
                    <a:bodyPr/>
                    <a:lstStyle/>
                    <a:p>
                      <a:pPr marL="5715" marR="12065" algn="ctr">
                        <a:lnSpc>
                          <a:spcPct val="100000"/>
                        </a:lnSpc>
                        <a:spcBef>
                          <a:spcPts val="1390"/>
                        </a:spcBef>
                      </a:pPr>
                      <a:r>
                        <a:rPr sz="1350" dirty="0">
                          <a:solidFill>
                            <a:srgbClr val="4471C4"/>
                          </a:solidFill>
                          <a:latin typeface="Lucida Bright"/>
                          <a:cs typeface="Lucida Bright"/>
                        </a:rPr>
                        <a:t>6</a:t>
                      </a:r>
                      <a:endParaRPr sz="1350">
                        <a:latin typeface="Lucida Bright"/>
                        <a:cs typeface="Lucida Bright"/>
                      </a:endParaRPr>
                    </a:p>
                  </a:txBody>
                  <a:tcPr marL="0" marR="0" marT="176530" marB="0"/>
                </a:tc>
                <a:tc>
                  <a:txBody>
                    <a:bodyPr/>
                    <a:lstStyle/>
                    <a:p>
                      <a:pPr>
                        <a:lnSpc>
                          <a:spcPct val="100000"/>
                        </a:lnSpc>
                        <a:spcBef>
                          <a:spcPts val="430"/>
                        </a:spcBef>
                      </a:pPr>
                      <a:r>
                        <a:rPr sz="1800" b="1" spc="-25" dirty="0">
                          <a:solidFill>
                            <a:srgbClr val="0000FF"/>
                          </a:solidFill>
                          <a:latin typeface="Lucida Bright"/>
                          <a:cs typeface="Lucida Bright"/>
                        </a:rPr>
                        <a:t>339</a:t>
                      </a:r>
                      <a:endParaRPr sz="1800">
                        <a:latin typeface="Lucida Bright"/>
                        <a:cs typeface="Lucida Bright"/>
                      </a:endParaRPr>
                    </a:p>
                  </a:txBody>
                  <a:tcPr marL="0" marR="0" marT="54610" marB="0"/>
                </a:tc>
                <a:tc>
                  <a:txBody>
                    <a:bodyPr/>
                    <a:lstStyle/>
                    <a:p>
                      <a:pPr marL="12065" algn="ctr">
                        <a:lnSpc>
                          <a:spcPct val="100000"/>
                        </a:lnSpc>
                        <a:spcBef>
                          <a:spcPts val="1390"/>
                        </a:spcBef>
                      </a:pPr>
                      <a:r>
                        <a:rPr sz="1350" dirty="0">
                          <a:solidFill>
                            <a:srgbClr val="C65911"/>
                          </a:solidFill>
                          <a:latin typeface="Lucida Bright"/>
                          <a:cs typeface="Lucida Bright"/>
                        </a:rPr>
                        <a:t>7</a:t>
                      </a:r>
                      <a:endParaRPr sz="1350">
                        <a:latin typeface="Lucida Bright"/>
                        <a:cs typeface="Lucida Bright"/>
                      </a:endParaRPr>
                    </a:p>
                  </a:txBody>
                  <a:tcPr marL="0" marR="0" marT="176530" marB="0"/>
                </a:tc>
                <a:tc gridSpan="2">
                  <a:txBody>
                    <a:bodyPr/>
                    <a:lstStyle/>
                    <a:p>
                      <a:pPr marL="139700">
                        <a:lnSpc>
                          <a:spcPct val="100000"/>
                        </a:lnSpc>
                        <a:spcBef>
                          <a:spcPts val="300"/>
                        </a:spcBef>
                      </a:pPr>
                      <a:r>
                        <a:rPr sz="1800" b="1" spc="-25" dirty="0">
                          <a:solidFill>
                            <a:srgbClr val="0000FF"/>
                          </a:solidFill>
                          <a:latin typeface="Lucida Bright"/>
                          <a:cs typeface="Lucida Bright"/>
                        </a:rPr>
                        <a:t>340</a:t>
                      </a:r>
                      <a:endParaRPr sz="1800" dirty="0">
                        <a:latin typeface="Lucida Bright"/>
                        <a:cs typeface="Lucida Bright"/>
                      </a:endParaRPr>
                    </a:p>
                  </a:txBody>
                  <a:tcPr marL="0" marR="0" marT="3810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4" name="object 4"/>
          <p:cNvGraphicFramePr>
            <a:graphicFrameLocks noGrp="1"/>
          </p:cNvGraphicFramePr>
          <p:nvPr/>
        </p:nvGraphicFramePr>
        <p:xfrm>
          <a:off x="1113282" y="2740820"/>
          <a:ext cx="7730485" cy="313690"/>
        </p:xfrm>
        <a:graphic>
          <a:graphicData uri="http://schemas.openxmlformats.org/drawingml/2006/table">
            <a:tbl>
              <a:tblPr firstRow="1" bandRow="1">
                <a:tableStyleId>{2D5ABB26-0587-4C30-8999-92F81FD0307C}</a:tableStyleId>
              </a:tblPr>
              <a:tblGrid>
                <a:gridCol w="1208405">
                  <a:extLst>
                    <a:ext uri="{9D8B030D-6E8A-4147-A177-3AD203B41FA5}">
                      <a16:colId xmlns:a16="http://schemas.microsoft.com/office/drawing/2014/main" val="20000"/>
                    </a:ext>
                  </a:extLst>
                </a:gridCol>
                <a:gridCol w="1004569">
                  <a:extLst>
                    <a:ext uri="{9D8B030D-6E8A-4147-A177-3AD203B41FA5}">
                      <a16:colId xmlns:a16="http://schemas.microsoft.com/office/drawing/2014/main" val="20001"/>
                    </a:ext>
                  </a:extLst>
                </a:gridCol>
                <a:gridCol w="1104264">
                  <a:extLst>
                    <a:ext uri="{9D8B030D-6E8A-4147-A177-3AD203B41FA5}">
                      <a16:colId xmlns:a16="http://schemas.microsoft.com/office/drawing/2014/main" val="20002"/>
                    </a:ext>
                  </a:extLst>
                </a:gridCol>
                <a:gridCol w="1104264">
                  <a:extLst>
                    <a:ext uri="{9D8B030D-6E8A-4147-A177-3AD203B41FA5}">
                      <a16:colId xmlns:a16="http://schemas.microsoft.com/office/drawing/2014/main" val="20003"/>
                    </a:ext>
                  </a:extLst>
                </a:gridCol>
                <a:gridCol w="1116964">
                  <a:extLst>
                    <a:ext uri="{9D8B030D-6E8A-4147-A177-3AD203B41FA5}">
                      <a16:colId xmlns:a16="http://schemas.microsoft.com/office/drawing/2014/main" val="20004"/>
                    </a:ext>
                  </a:extLst>
                </a:gridCol>
                <a:gridCol w="1045844">
                  <a:extLst>
                    <a:ext uri="{9D8B030D-6E8A-4147-A177-3AD203B41FA5}">
                      <a16:colId xmlns:a16="http://schemas.microsoft.com/office/drawing/2014/main" val="20005"/>
                    </a:ext>
                  </a:extLst>
                </a:gridCol>
                <a:gridCol w="1146175">
                  <a:extLst>
                    <a:ext uri="{9D8B030D-6E8A-4147-A177-3AD203B41FA5}">
                      <a16:colId xmlns:a16="http://schemas.microsoft.com/office/drawing/2014/main" val="20006"/>
                    </a:ext>
                  </a:extLst>
                </a:gridCol>
              </a:tblGrid>
              <a:tr h="158750">
                <a:tc>
                  <a:txBody>
                    <a:bodyPr/>
                    <a:lstStyle/>
                    <a:p>
                      <a:pPr marR="92075" algn="ctr">
                        <a:lnSpc>
                          <a:spcPts val="1085"/>
                        </a:lnSpc>
                      </a:pPr>
                      <a:r>
                        <a:rPr sz="1050" dirty="0">
                          <a:solidFill>
                            <a:srgbClr val="843C0C"/>
                          </a:solidFill>
                          <a:latin typeface="Lucida Bright"/>
                          <a:cs typeface="Lucida Bright"/>
                        </a:rPr>
                        <a:t>Chodesh</a:t>
                      </a:r>
                      <a:r>
                        <a:rPr sz="1050" spc="30" dirty="0">
                          <a:solidFill>
                            <a:srgbClr val="843C0C"/>
                          </a:solidFill>
                          <a:latin typeface="Lucida Bright"/>
                          <a:cs typeface="Lucida Bright"/>
                        </a:rPr>
                        <a:t> </a:t>
                      </a:r>
                      <a:r>
                        <a:rPr sz="1050" spc="-25" dirty="0">
                          <a:solidFill>
                            <a:srgbClr val="843C0C"/>
                          </a:solidFill>
                          <a:latin typeface="Lucida Bright"/>
                          <a:cs typeface="Lucida Bright"/>
                        </a:rPr>
                        <a:t>12</a:t>
                      </a:r>
                      <a:endParaRPr sz="1050">
                        <a:latin typeface="Lucida Bright"/>
                        <a:cs typeface="Lucida Bright"/>
                      </a:endParaRPr>
                    </a:p>
                  </a:txBody>
                  <a:tcPr marL="0" marR="0" marT="0" marB="0">
                    <a:lnB w="28575">
                      <a:solidFill>
                        <a:srgbClr val="305496"/>
                      </a:solidFill>
                      <a:prstDash val="solid"/>
                    </a:lnB>
                  </a:tcPr>
                </a:tc>
                <a:tc>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tcPr>
                </a:tc>
                <a:tc>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tcPr>
                </a:tc>
                <a:tc>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tcPr>
                </a:tc>
                <a:tc>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tcPr>
                </a:tc>
                <a:tc>
                  <a:txBody>
                    <a:bodyPr/>
                    <a:lstStyle/>
                    <a:p>
                      <a:pPr>
                        <a:lnSpc>
                          <a:spcPct val="100000"/>
                        </a:lnSpc>
                      </a:pPr>
                      <a:endParaRPr sz="800">
                        <a:latin typeface="Times New Roman"/>
                        <a:cs typeface="Times New Roman"/>
                      </a:endParaRPr>
                    </a:p>
                  </a:txBody>
                  <a:tcPr marL="0" marR="0" marT="0" marB="0">
                    <a:lnB w="28575">
                      <a:solidFill>
                        <a:srgbClr val="305496"/>
                      </a:solidFill>
                      <a:prstDash val="solid"/>
                    </a:lnB>
                  </a:tcPr>
                </a:tc>
                <a:tc>
                  <a:txBody>
                    <a:bodyPr/>
                    <a:lstStyle/>
                    <a:p>
                      <a:pPr marL="47625" algn="ctr">
                        <a:lnSpc>
                          <a:spcPts val="944"/>
                        </a:lnSpc>
                        <a:spcBef>
                          <a:spcPts val="13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49</a:t>
                      </a:r>
                      <a:endParaRPr sz="800">
                        <a:latin typeface="Lucida Bright"/>
                        <a:cs typeface="Lucida Bright"/>
                      </a:endParaRPr>
                    </a:p>
                  </a:txBody>
                  <a:tcPr marL="0" marR="0" marT="17145" marB="0">
                    <a:lnB w="28575">
                      <a:solidFill>
                        <a:srgbClr val="305496"/>
                      </a:solidFill>
                      <a:prstDash val="solid"/>
                    </a:lnB>
                  </a:tcPr>
                </a:tc>
                <a:extLst>
                  <a:ext uri="{0D108BD9-81ED-4DB2-BD59-A6C34878D82A}">
                    <a16:rowId xmlns:a16="http://schemas.microsoft.com/office/drawing/2014/main" val="10000"/>
                  </a:ext>
                </a:extLst>
              </a:tr>
              <a:tr h="154940">
                <a:tc>
                  <a:txBody>
                    <a:bodyPr/>
                    <a:lstStyle/>
                    <a:p>
                      <a:pPr marR="86995" algn="ctr">
                        <a:lnSpc>
                          <a:spcPts val="990"/>
                        </a:lnSpc>
                        <a:spcBef>
                          <a:spcPts val="195"/>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266065">
                        <a:lnSpc>
                          <a:spcPts val="990"/>
                        </a:lnSpc>
                        <a:spcBef>
                          <a:spcPts val="195"/>
                        </a:spcBef>
                      </a:pPr>
                      <a:r>
                        <a:rPr sz="900" spc="-10" dirty="0">
                          <a:solidFill>
                            <a:srgbClr val="A9D08F"/>
                          </a:solidFill>
                          <a:latin typeface="Lucida Bright"/>
                          <a:cs typeface="Lucida Bright"/>
                        </a:rPr>
                        <a:t>26-</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365760">
                        <a:lnSpc>
                          <a:spcPts val="990"/>
                        </a:lnSpc>
                        <a:spcBef>
                          <a:spcPts val="195"/>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365760">
                        <a:lnSpc>
                          <a:spcPts val="990"/>
                        </a:lnSpc>
                        <a:spcBef>
                          <a:spcPts val="195"/>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365760">
                        <a:lnSpc>
                          <a:spcPts val="990"/>
                        </a:lnSpc>
                        <a:spcBef>
                          <a:spcPts val="195"/>
                        </a:spcBef>
                      </a:pPr>
                      <a:r>
                        <a:rPr sz="900" spc="-10" dirty="0">
                          <a:solidFill>
                            <a:srgbClr val="A9D08F"/>
                          </a:solidFill>
                          <a:latin typeface="Lucida Bright"/>
                          <a:cs typeface="Lucida Bright"/>
                        </a:rPr>
                        <a:t>29-</a:t>
                      </a:r>
                      <a:r>
                        <a:rPr sz="900" spc="-25" dirty="0">
                          <a:solidFill>
                            <a:srgbClr val="A9D08F"/>
                          </a:solidFill>
                          <a:latin typeface="Lucida Bright"/>
                          <a:cs typeface="Lucida Bright"/>
                        </a:rPr>
                        <a:t>Feb</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378460">
                        <a:lnSpc>
                          <a:spcPts val="990"/>
                        </a:lnSpc>
                        <a:spcBef>
                          <a:spcPts val="195"/>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48260" algn="ctr">
                        <a:lnSpc>
                          <a:spcPts val="990"/>
                        </a:lnSpc>
                        <a:spcBef>
                          <a:spcPts val="195"/>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solidFill>
                      <a:srgbClr val="DDEBF7"/>
                    </a:solidFill>
                  </a:tcPr>
                </a:tc>
                <a:extLst>
                  <a:ext uri="{0D108BD9-81ED-4DB2-BD59-A6C34878D82A}">
                    <a16:rowId xmlns:a16="http://schemas.microsoft.com/office/drawing/2014/main" val="10001"/>
                  </a:ext>
                </a:extLst>
              </a:tr>
            </a:tbl>
          </a:graphicData>
        </a:graphic>
      </p:graphicFrame>
      <p:graphicFrame>
        <p:nvGraphicFramePr>
          <p:cNvPr id="5" name="object 5"/>
          <p:cNvGraphicFramePr>
            <a:graphicFrameLocks noGrp="1"/>
          </p:cNvGraphicFramePr>
          <p:nvPr/>
        </p:nvGraphicFramePr>
        <p:xfrm>
          <a:off x="1113282" y="3029280"/>
          <a:ext cx="7900029" cy="721995"/>
        </p:xfrm>
        <a:graphic>
          <a:graphicData uri="http://schemas.openxmlformats.org/drawingml/2006/table">
            <a:tbl>
              <a:tblPr firstRow="1" bandRow="1">
                <a:tableStyleId>{2D5ABB26-0587-4C30-8999-92F81FD0307C}</a:tableStyleId>
              </a:tblPr>
              <a:tblGrid>
                <a:gridCol w="741045">
                  <a:extLst>
                    <a:ext uri="{9D8B030D-6E8A-4147-A177-3AD203B41FA5}">
                      <a16:colId xmlns:a16="http://schemas.microsoft.com/office/drawing/2014/main" val="20000"/>
                    </a:ext>
                  </a:extLst>
                </a:gridCol>
                <a:gridCol w="714374">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687705">
                  <a:extLst>
                    <a:ext uri="{9D8B030D-6E8A-4147-A177-3AD203B41FA5}">
                      <a16:colId xmlns:a16="http://schemas.microsoft.com/office/drawing/2014/main" val="20003"/>
                    </a:ext>
                  </a:extLst>
                </a:gridCol>
                <a:gridCol w="471805">
                  <a:extLst>
                    <a:ext uri="{9D8B030D-6E8A-4147-A177-3AD203B41FA5}">
                      <a16:colId xmlns:a16="http://schemas.microsoft.com/office/drawing/2014/main" val="20004"/>
                    </a:ext>
                  </a:extLst>
                </a:gridCol>
                <a:gridCol w="661669">
                  <a:extLst>
                    <a:ext uri="{9D8B030D-6E8A-4147-A177-3AD203B41FA5}">
                      <a16:colId xmlns:a16="http://schemas.microsoft.com/office/drawing/2014/main" val="20005"/>
                    </a:ext>
                  </a:extLst>
                </a:gridCol>
                <a:gridCol w="447039">
                  <a:extLst>
                    <a:ext uri="{9D8B030D-6E8A-4147-A177-3AD203B41FA5}">
                      <a16:colId xmlns:a16="http://schemas.microsoft.com/office/drawing/2014/main" val="20006"/>
                    </a:ext>
                  </a:extLst>
                </a:gridCol>
                <a:gridCol w="661670">
                  <a:extLst>
                    <a:ext uri="{9D8B030D-6E8A-4147-A177-3AD203B41FA5}">
                      <a16:colId xmlns:a16="http://schemas.microsoft.com/office/drawing/2014/main" val="20007"/>
                    </a:ext>
                  </a:extLst>
                </a:gridCol>
                <a:gridCol w="422275">
                  <a:extLst>
                    <a:ext uri="{9D8B030D-6E8A-4147-A177-3AD203B41FA5}">
                      <a16:colId xmlns:a16="http://schemas.microsoft.com/office/drawing/2014/main" val="20008"/>
                    </a:ext>
                  </a:extLst>
                </a:gridCol>
                <a:gridCol w="661670">
                  <a:extLst>
                    <a:ext uri="{9D8B030D-6E8A-4147-A177-3AD203B41FA5}">
                      <a16:colId xmlns:a16="http://schemas.microsoft.com/office/drawing/2014/main" val="20009"/>
                    </a:ext>
                  </a:extLst>
                </a:gridCol>
                <a:gridCol w="447039">
                  <a:extLst>
                    <a:ext uri="{9D8B030D-6E8A-4147-A177-3AD203B41FA5}">
                      <a16:colId xmlns:a16="http://schemas.microsoft.com/office/drawing/2014/main" val="20010"/>
                    </a:ext>
                  </a:extLst>
                </a:gridCol>
                <a:gridCol w="589279">
                  <a:extLst>
                    <a:ext uri="{9D8B030D-6E8A-4147-A177-3AD203B41FA5}">
                      <a16:colId xmlns:a16="http://schemas.microsoft.com/office/drawing/2014/main" val="20011"/>
                    </a:ext>
                  </a:extLst>
                </a:gridCol>
                <a:gridCol w="546100">
                  <a:extLst>
                    <a:ext uri="{9D8B030D-6E8A-4147-A177-3AD203B41FA5}">
                      <a16:colId xmlns:a16="http://schemas.microsoft.com/office/drawing/2014/main" val="20012"/>
                    </a:ext>
                  </a:extLst>
                </a:gridCol>
                <a:gridCol w="467359">
                  <a:extLst>
                    <a:ext uri="{9D8B030D-6E8A-4147-A177-3AD203B41FA5}">
                      <a16:colId xmlns:a16="http://schemas.microsoft.com/office/drawing/2014/main" val="20013"/>
                    </a:ext>
                  </a:extLst>
                </a:gridCol>
              </a:tblGrid>
              <a:tr h="546100">
                <a:tc>
                  <a:txBody>
                    <a:bodyPr/>
                    <a:lstStyle/>
                    <a:p>
                      <a:pPr>
                        <a:lnSpc>
                          <a:spcPct val="100000"/>
                        </a:lnSpc>
                        <a:spcBef>
                          <a:spcPts val="45"/>
                        </a:spcBef>
                      </a:pPr>
                      <a:endParaRPr sz="1400">
                        <a:latin typeface="Times New Roman"/>
                        <a:cs typeface="Times New Roman"/>
                      </a:endParaRPr>
                    </a:p>
                    <a:p>
                      <a:pPr marR="124460" algn="r">
                        <a:lnSpc>
                          <a:spcPct val="100000"/>
                        </a:lnSpc>
                        <a:spcBef>
                          <a:spcPts val="5"/>
                        </a:spcBef>
                      </a:pPr>
                      <a:r>
                        <a:rPr sz="1350" dirty="0">
                          <a:solidFill>
                            <a:srgbClr val="305496"/>
                          </a:solidFill>
                          <a:latin typeface="Lucida Bright"/>
                          <a:cs typeface="Lucida Bright"/>
                        </a:rPr>
                        <a:t>8</a:t>
                      </a:r>
                      <a:endParaRPr sz="1350">
                        <a:latin typeface="Lucida Bright"/>
                        <a:cs typeface="Lucida Bright"/>
                      </a:endParaRPr>
                    </a:p>
                  </a:txBody>
                  <a:tcPr marL="0" marR="0" marT="5715" marB="0">
                    <a:solidFill>
                      <a:srgbClr val="DDEBF7"/>
                    </a:solidFill>
                  </a:tcPr>
                </a:tc>
                <a:tc>
                  <a:txBody>
                    <a:bodyPr/>
                    <a:lstStyle/>
                    <a:p>
                      <a:pPr marL="132080">
                        <a:lnSpc>
                          <a:spcPct val="100000"/>
                        </a:lnSpc>
                        <a:spcBef>
                          <a:spcPts val="1050"/>
                        </a:spcBef>
                      </a:pPr>
                      <a:r>
                        <a:rPr sz="1800" b="1" spc="-25" dirty="0">
                          <a:solidFill>
                            <a:srgbClr val="0000FF"/>
                          </a:solidFill>
                          <a:latin typeface="Lucida Bright"/>
                          <a:cs typeface="Lucida Bright"/>
                        </a:rPr>
                        <a:t>341</a:t>
                      </a:r>
                      <a:endParaRPr sz="1800">
                        <a:latin typeface="Lucida Bright"/>
                        <a:cs typeface="Lucida Bright"/>
                      </a:endParaRPr>
                    </a:p>
                  </a:txBody>
                  <a:tcPr marL="0" marR="0" marT="133350" marB="0">
                    <a:solidFill>
                      <a:srgbClr val="DDEBF7"/>
                    </a:solidFill>
                  </a:tcPr>
                </a:tc>
                <a:tc>
                  <a:txBody>
                    <a:bodyPr/>
                    <a:lstStyle/>
                    <a:p>
                      <a:pPr>
                        <a:lnSpc>
                          <a:spcPct val="100000"/>
                        </a:lnSpc>
                        <a:spcBef>
                          <a:spcPts val="45"/>
                        </a:spcBef>
                      </a:pPr>
                      <a:endParaRPr sz="1400">
                        <a:latin typeface="Times New Roman"/>
                        <a:cs typeface="Times New Roman"/>
                      </a:endParaRPr>
                    </a:p>
                    <a:p>
                      <a:pPr marL="151130">
                        <a:lnSpc>
                          <a:spcPct val="100000"/>
                        </a:lnSpc>
                        <a:spcBef>
                          <a:spcPts val="5"/>
                        </a:spcBef>
                      </a:pPr>
                      <a:r>
                        <a:rPr sz="1350" dirty="0">
                          <a:solidFill>
                            <a:srgbClr val="305496"/>
                          </a:solidFill>
                          <a:latin typeface="Lucida Bright"/>
                          <a:cs typeface="Lucida Bright"/>
                        </a:rPr>
                        <a:t>9</a:t>
                      </a:r>
                      <a:endParaRPr sz="1350">
                        <a:latin typeface="Lucida Bright"/>
                        <a:cs typeface="Lucida Bright"/>
                      </a:endParaRPr>
                    </a:p>
                  </a:txBody>
                  <a:tcPr marL="0" marR="0" marT="5715" marB="0">
                    <a:solidFill>
                      <a:srgbClr val="DDEBF7"/>
                    </a:solidFill>
                  </a:tcPr>
                </a:tc>
                <a:tc>
                  <a:txBody>
                    <a:bodyPr/>
                    <a:lstStyle/>
                    <a:p>
                      <a:pPr marL="124460">
                        <a:lnSpc>
                          <a:spcPct val="100000"/>
                        </a:lnSpc>
                        <a:spcBef>
                          <a:spcPts val="985"/>
                        </a:spcBef>
                      </a:pPr>
                      <a:r>
                        <a:rPr sz="1800" b="1" spc="-25" dirty="0">
                          <a:solidFill>
                            <a:srgbClr val="0000FF"/>
                          </a:solidFill>
                          <a:latin typeface="Lucida Bright"/>
                          <a:cs typeface="Lucida Bright"/>
                        </a:rPr>
                        <a:t>342</a:t>
                      </a:r>
                      <a:endParaRPr sz="1800">
                        <a:latin typeface="Lucida Bright"/>
                        <a:cs typeface="Lucida Bright"/>
                      </a:endParaRPr>
                    </a:p>
                  </a:txBody>
                  <a:tcPr marL="0" marR="0" marT="125095" marB="0">
                    <a:solidFill>
                      <a:srgbClr val="DDEBF7"/>
                    </a:solidFill>
                  </a:tcPr>
                </a:tc>
                <a:tc>
                  <a:txBody>
                    <a:bodyPr/>
                    <a:lstStyle/>
                    <a:p>
                      <a:pPr>
                        <a:lnSpc>
                          <a:spcPct val="100000"/>
                        </a:lnSpc>
                        <a:spcBef>
                          <a:spcPts val="45"/>
                        </a:spcBef>
                      </a:pPr>
                      <a:endParaRPr sz="1400">
                        <a:latin typeface="Times New Roman"/>
                        <a:cs typeface="Times New Roman"/>
                      </a:endParaRPr>
                    </a:p>
                    <a:p>
                      <a:pPr marL="132080">
                        <a:lnSpc>
                          <a:spcPct val="100000"/>
                        </a:lnSpc>
                        <a:spcBef>
                          <a:spcPts val="5"/>
                        </a:spcBef>
                      </a:pPr>
                      <a:r>
                        <a:rPr sz="1350" spc="-25" dirty="0">
                          <a:solidFill>
                            <a:srgbClr val="305496"/>
                          </a:solidFill>
                          <a:latin typeface="Lucida Bright"/>
                          <a:cs typeface="Lucida Bright"/>
                        </a:rPr>
                        <a:t>10</a:t>
                      </a:r>
                      <a:endParaRPr sz="1350">
                        <a:latin typeface="Lucida Bright"/>
                        <a:cs typeface="Lucida Bright"/>
                      </a:endParaRPr>
                    </a:p>
                  </a:txBody>
                  <a:tcPr marL="0" marR="0" marT="5715" marB="0">
                    <a:solidFill>
                      <a:srgbClr val="DDEBF7"/>
                    </a:solidFill>
                  </a:tcPr>
                </a:tc>
                <a:tc>
                  <a:txBody>
                    <a:bodyPr/>
                    <a:lstStyle/>
                    <a:p>
                      <a:pPr marL="127635">
                        <a:lnSpc>
                          <a:spcPct val="100000"/>
                        </a:lnSpc>
                        <a:spcBef>
                          <a:spcPts val="790"/>
                        </a:spcBef>
                      </a:pPr>
                      <a:r>
                        <a:rPr sz="1800" b="1" spc="-25" dirty="0">
                          <a:solidFill>
                            <a:srgbClr val="0000FF"/>
                          </a:solidFill>
                          <a:latin typeface="Lucida Bright"/>
                          <a:cs typeface="Lucida Bright"/>
                        </a:rPr>
                        <a:t>343</a:t>
                      </a:r>
                      <a:endParaRPr sz="1800">
                        <a:latin typeface="Lucida Bright"/>
                        <a:cs typeface="Lucida Bright"/>
                      </a:endParaRPr>
                    </a:p>
                  </a:txBody>
                  <a:tcPr marL="0" marR="0" marT="100330" marB="0">
                    <a:solidFill>
                      <a:srgbClr val="DDEBF7"/>
                    </a:solidFill>
                  </a:tcPr>
                </a:tc>
                <a:tc>
                  <a:txBody>
                    <a:bodyPr/>
                    <a:lstStyle/>
                    <a:p>
                      <a:pPr>
                        <a:lnSpc>
                          <a:spcPct val="100000"/>
                        </a:lnSpc>
                        <a:spcBef>
                          <a:spcPts val="45"/>
                        </a:spcBef>
                      </a:pPr>
                      <a:endParaRPr sz="1400">
                        <a:latin typeface="Times New Roman"/>
                        <a:cs typeface="Times New Roman"/>
                      </a:endParaRPr>
                    </a:p>
                    <a:p>
                      <a:pPr marL="102235">
                        <a:lnSpc>
                          <a:spcPct val="100000"/>
                        </a:lnSpc>
                        <a:spcBef>
                          <a:spcPts val="5"/>
                        </a:spcBef>
                      </a:pPr>
                      <a:r>
                        <a:rPr sz="1350" spc="-25" dirty="0">
                          <a:solidFill>
                            <a:srgbClr val="305496"/>
                          </a:solidFill>
                          <a:latin typeface="Lucida Bright"/>
                          <a:cs typeface="Lucida Bright"/>
                        </a:rPr>
                        <a:t>11</a:t>
                      </a:r>
                      <a:endParaRPr sz="1350">
                        <a:latin typeface="Lucida Bright"/>
                        <a:cs typeface="Lucida Bright"/>
                      </a:endParaRPr>
                    </a:p>
                  </a:txBody>
                  <a:tcPr marL="0" marR="0" marT="5715" marB="0">
                    <a:solidFill>
                      <a:srgbClr val="DDEBF7"/>
                    </a:solidFill>
                  </a:tcPr>
                </a:tc>
                <a:tc>
                  <a:txBody>
                    <a:bodyPr/>
                    <a:lstStyle/>
                    <a:p>
                      <a:pPr marL="132715">
                        <a:lnSpc>
                          <a:spcPct val="100000"/>
                        </a:lnSpc>
                        <a:spcBef>
                          <a:spcPts val="1115"/>
                        </a:spcBef>
                      </a:pPr>
                      <a:r>
                        <a:rPr sz="1800" b="1" spc="-25" dirty="0">
                          <a:solidFill>
                            <a:srgbClr val="0000FF"/>
                          </a:solidFill>
                          <a:latin typeface="Lucida Bright"/>
                          <a:cs typeface="Lucida Bright"/>
                        </a:rPr>
                        <a:t>344</a:t>
                      </a:r>
                      <a:endParaRPr sz="1800">
                        <a:latin typeface="Lucida Bright"/>
                        <a:cs typeface="Lucida Bright"/>
                      </a:endParaRPr>
                    </a:p>
                  </a:txBody>
                  <a:tcPr marL="0" marR="0" marT="141605" marB="0">
                    <a:solidFill>
                      <a:srgbClr val="DDEBF7"/>
                    </a:solidFill>
                  </a:tcPr>
                </a:tc>
                <a:tc>
                  <a:txBody>
                    <a:bodyPr/>
                    <a:lstStyle/>
                    <a:p>
                      <a:pPr>
                        <a:lnSpc>
                          <a:spcPct val="100000"/>
                        </a:lnSpc>
                        <a:spcBef>
                          <a:spcPts val="45"/>
                        </a:spcBef>
                      </a:pPr>
                      <a:endParaRPr sz="1400">
                        <a:latin typeface="Times New Roman"/>
                        <a:cs typeface="Times New Roman"/>
                      </a:endParaRPr>
                    </a:p>
                    <a:p>
                      <a:pPr marL="97155">
                        <a:lnSpc>
                          <a:spcPct val="100000"/>
                        </a:lnSpc>
                        <a:spcBef>
                          <a:spcPts val="5"/>
                        </a:spcBef>
                      </a:pPr>
                      <a:r>
                        <a:rPr sz="1350" spc="-25" dirty="0">
                          <a:solidFill>
                            <a:srgbClr val="305496"/>
                          </a:solidFill>
                          <a:latin typeface="Lucida Bright"/>
                          <a:cs typeface="Lucida Bright"/>
                        </a:rPr>
                        <a:t>12</a:t>
                      </a:r>
                      <a:endParaRPr sz="1350">
                        <a:latin typeface="Lucida Bright"/>
                        <a:cs typeface="Lucida Bright"/>
                      </a:endParaRPr>
                    </a:p>
                  </a:txBody>
                  <a:tcPr marL="0" marR="0" marT="5715" marB="0">
                    <a:solidFill>
                      <a:srgbClr val="DDEBF7"/>
                    </a:solidFill>
                  </a:tcPr>
                </a:tc>
                <a:tc>
                  <a:txBody>
                    <a:bodyPr/>
                    <a:lstStyle/>
                    <a:p>
                      <a:pPr marL="112395">
                        <a:lnSpc>
                          <a:spcPct val="100000"/>
                        </a:lnSpc>
                        <a:spcBef>
                          <a:spcPts val="660"/>
                        </a:spcBef>
                      </a:pPr>
                      <a:r>
                        <a:rPr sz="1800" b="1" spc="-25" dirty="0">
                          <a:solidFill>
                            <a:srgbClr val="0000FF"/>
                          </a:solidFill>
                          <a:latin typeface="Lucida Bright"/>
                          <a:cs typeface="Lucida Bright"/>
                        </a:rPr>
                        <a:t>345</a:t>
                      </a:r>
                      <a:endParaRPr sz="1800">
                        <a:latin typeface="Lucida Bright"/>
                        <a:cs typeface="Lucida Bright"/>
                      </a:endParaRPr>
                    </a:p>
                  </a:txBody>
                  <a:tcPr marL="0" marR="0" marT="83820" marB="0">
                    <a:solidFill>
                      <a:srgbClr val="DDEBF7"/>
                    </a:solidFill>
                  </a:tcPr>
                </a:tc>
                <a:tc>
                  <a:txBody>
                    <a:bodyPr/>
                    <a:lstStyle/>
                    <a:p>
                      <a:pPr>
                        <a:lnSpc>
                          <a:spcPct val="100000"/>
                        </a:lnSpc>
                        <a:spcBef>
                          <a:spcPts val="45"/>
                        </a:spcBef>
                      </a:pPr>
                      <a:endParaRPr sz="1400">
                        <a:latin typeface="Times New Roman"/>
                        <a:cs typeface="Times New Roman"/>
                      </a:endParaRPr>
                    </a:p>
                    <a:p>
                      <a:pPr marL="117475">
                        <a:lnSpc>
                          <a:spcPct val="100000"/>
                        </a:lnSpc>
                        <a:spcBef>
                          <a:spcPts val="5"/>
                        </a:spcBef>
                      </a:pPr>
                      <a:r>
                        <a:rPr sz="1350" spc="-25" dirty="0">
                          <a:solidFill>
                            <a:srgbClr val="305496"/>
                          </a:solidFill>
                          <a:latin typeface="Lucida Bright"/>
                          <a:cs typeface="Lucida Bright"/>
                        </a:rPr>
                        <a:t>13</a:t>
                      </a:r>
                      <a:endParaRPr sz="1350">
                        <a:latin typeface="Lucida Bright"/>
                        <a:cs typeface="Lucida Bright"/>
                      </a:endParaRPr>
                    </a:p>
                  </a:txBody>
                  <a:tcPr marL="0" marR="0" marT="5715" marB="0">
                    <a:solidFill>
                      <a:srgbClr val="DDEBF7"/>
                    </a:solidFill>
                  </a:tcPr>
                </a:tc>
                <a:tc>
                  <a:txBody>
                    <a:bodyPr/>
                    <a:lstStyle/>
                    <a:p>
                      <a:pPr marL="117475">
                        <a:lnSpc>
                          <a:spcPct val="100000"/>
                        </a:lnSpc>
                        <a:spcBef>
                          <a:spcPts val="1770"/>
                        </a:spcBef>
                      </a:pPr>
                      <a:r>
                        <a:rPr sz="1800" b="1" spc="-25" dirty="0">
                          <a:solidFill>
                            <a:srgbClr val="0000FF"/>
                          </a:solidFill>
                          <a:latin typeface="Lucida Bright"/>
                          <a:cs typeface="Lucida Bright"/>
                        </a:rPr>
                        <a:t>346</a:t>
                      </a:r>
                      <a:endParaRPr sz="1800">
                        <a:latin typeface="Lucida Bright"/>
                        <a:cs typeface="Lucida Bright"/>
                      </a:endParaRPr>
                    </a:p>
                  </a:txBody>
                  <a:tcPr marL="0" marR="0" marT="224790" marB="0">
                    <a:solidFill>
                      <a:srgbClr val="DDEBF7"/>
                    </a:solidFill>
                  </a:tcPr>
                </a:tc>
                <a:tc>
                  <a:txBody>
                    <a:bodyPr/>
                    <a:lstStyle/>
                    <a:p>
                      <a:pPr marL="59055" algn="ctr">
                        <a:lnSpc>
                          <a:spcPct val="100000"/>
                        </a:lnSpc>
                        <a:spcBef>
                          <a:spcPts val="994"/>
                        </a:spcBef>
                      </a:pPr>
                      <a:r>
                        <a:rPr sz="1350" spc="-25" dirty="0">
                          <a:solidFill>
                            <a:srgbClr val="C00000"/>
                          </a:solidFill>
                          <a:latin typeface="Lucida Bright"/>
                          <a:cs typeface="Lucida Bright"/>
                        </a:rPr>
                        <a:t>14</a:t>
                      </a:r>
                      <a:endParaRPr sz="1350">
                        <a:latin typeface="Lucida Bright"/>
                        <a:cs typeface="Lucida Bright"/>
                      </a:endParaRPr>
                    </a:p>
                    <a:p>
                      <a:pPr marL="31750" algn="ctr">
                        <a:lnSpc>
                          <a:spcPct val="100000"/>
                        </a:lnSpc>
                        <a:spcBef>
                          <a:spcPts val="75"/>
                        </a:spcBef>
                      </a:pPr>
                      <a:r>
                        <a:rPr sz="1050" spc="-10" dirty="0">
                          <a:solidFill>
                            <a:srgbClr val="C00000"/>
                          </a:solidFill>
                          <a:latin typeface="Lucida Bright"/>
                          <a:cs typeface="Lucida Bright"/>
                        </a:rPr>
                        <a:t>Purim</a:t>
                      </a:r>
                      <a:endParaRPr sz="1050">
                        <a:latin typeface="Lucida Bright"/>
                        <a:cs typeface="Lucida Bright"/>
                      </a:endParaRPr>
                    </a:p>
                  </a:txBody>
                  <a:tcPr marL="0" marR="0" marT="126364" marB="0">
                    <a:solidFill>
                      <a:srgbClr val="DDEBF7"/>
                    </a:solidFill>
                  </a:tcPr>
                </a:tc>
                <a:tc>
                  <a:txBody>
                    <a:bodyPr/>
                    <a:lstStyle/>
                    <a:p>
                      <a:pPr marL="4445">
                        <a:lnSpc>
                          <a:spcPts val="2100"/>
                        </a:lnSpc>
                      </a:pPr>
                      <a:r>
                        <a:rPr sz="1800" b="1" spc="-25" dirty="0">
                          <a:solidFill>
                            <a:srgbClr val="0000FF"/>
                          </a:solidFill>
                          <a:latin typeface="Lucida Bright"/>
                          <a:cs typeface="Lucida Bright"/>
                        </a:rPr>
                        <a:t>347</a:t>
                      </a:r>
                      <a:endParaRPr sz="1800">
                        <a:latin typeface="Lucida Bright"/>
                        <a:cs typeface="Lucida Bright"/>
                      </a:endParaRPr>
                    </a:p>
                  </a:txBody>
                  <a:tcPr marL="0" marR="0" marT="0" marB="0">
                    <a:solidFill>
                      <a:srgbClr val="DDEBF7"/>
                    </a:solidFill>
                  </a:tcPr>
                </a:tc>
                <a:extLst>
                  <a:ext uri="{0D108BD9-81ED-4DB2-BD59-A6C34878D82A}">
                    <a16:rowId xmlns:a16="http://schemas.microsoft.com/office/drawing/2014/main" val="10000"/>
                  </a:ext>
                </a:extLst>
              </a:tr>
              <a:tr h="175895">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marL="40005">
                        <a:lnSpc>
                          <a:spcPts val="944"/>
                        </a:lnSpc>
                        <a:spcBef>
                          <a:spcPts val="340"/>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50</a:t>
                      </a:r>
                      <a:endParaRPr sz="800">
                        <a:latin typeface="Lucida Bright"/>
                        <a:cs typeface="Lucida Bright"/>
                      </a:endParaRPr>
                    </a:p>
                  </a:txBody>
                  <a:tcPr marL="0" marR="0" marT="43180" marB="0">
                    <a:lnB w="28575">
                      <a:solidFill>
                        <a:srgbClr val="305496"/>
                      </a:solidFill>
                      <a:prstDash val="solid"/>
                    </a:lnB>
                    <a:solidFill>
                      <a:srgbClr val="DDEBF7"/>
                    </a:solidFill>
                  </a:tcPr>
                </a:tc>
                <a:tc>
                  <a:txBody>
                    <a:bodyPr/>
                    <a:lstStyle/>
                    <a:p>
                      <a:pPr>
                        <a:lnSpc>
                          <a:spcPct val="100000"/>
                        </a:lnSpc>
                      </a:pPr>
                      <a:endParaRPr sz="1000">
                        <a:latin typeface="Times New Roman"/>
                        <a:cs typeface="Times New Roman"/>
                      </a:endParaRPr>
                    </a:p>
                  </a:txBody>
                  <a:tcPr marL="0" marR="0" marT="0" marB="0">
                    <a:lnB w="28575">
                      <a:solidFill>
                        <a:srgbClr val="305496"/>
                      </a:solidFill>
                      <a:prstDash val="solid"/>
                    </a:lnB>
                    <a:solidFill>
                      <a:srgbClr val="DDEBF7"/>
                    </a:solidFill>
                  </a:tcPr>
                </a:tc>
                <a:extLst>
                  <a:ext uri="{0D108BD9-81ED-4DB2-BD59-A6C34878D82A}">
                    <a16:rowId xmlns:a16="http://schemas.microsoft.com/office/drawing/2014/main" val="10001"/>
                  </a:ext>
                </a:extLst>
              </a:tr>
            </a:tbl>
          </a:graphicData>
        </a:graphic>
      </p:graphicFrame>
      <p:sp>
        <p:nvSpPr>
          <p:cNvPr id="6" name="object 6"/>
          <p:cNvSpPr txBox="1"/>
          <p:nvPr/>
        </p:nvSpPr>
        <p:spPr>
          <a:xfrm>
            <a:off x="1460246" y="4217923"/>
            <a:ext cx="414655" cy="187325"/>
          </a:xfrm>
          <a:prstGeom prst="rect">
            <a:avLst/>
          </a:prstGeom>
        </p:spPr>
        <p:txBody>
          <a:bodyPr vert="horz" wrap="square" lIns="0" tIns="13970" rIns="0" bIns="0" rtlCol="0">
            <a:spAutoFit/>
          </a:bodyPr>
          <a:lstStyle/>
          <a:p>
            <a:pPr marL="12700">
              <a:lnSpc>
                <a:spcPct val="100000"/>
              </a:lnSpc>
              <a:spcBef>
                <a:spcPts val="110"/>
              </a:spcBef>
            </a:pPr>
            <a:r>
              <a:rPr sz="1050" spc="-10" dirty="0">
                <a:solidFill>
                  <a:srgbClr val="843C0C"/>
                </a:solidFill>
                <a:latin typeface="Lucida Bright"/>
                <a:cs typeface="Lucida Bright"/>
              </a:rPr>
              <a:t>Purim</a:t>
            </a:r>
            <a:endParaRPr sz="1050">
              <a:latin typeface="Lucida Bright"/>
              <a:cs typeface="Lucida Bright"/>
            </a:endParaRPr>
          </a:p>
        </p:txBody>
      </p:sp>
      <p:sp>
        <p:nvSpPr>
          <p:cNvPr id="7" name="object 7"/>
          <p:cNvSpPr txBox="1"/>
          <p:nvPr/>
        </p:nvSpPr>
        <p:spPr>
          <a:xfrm>
            <a:off x="1525524" y="5685701"/>
            <a:ext cx="756285" cy="299720"/>
          </a:xfrm>
          <a:prstGeom prst="rect">
            <a:avLst/>
          </a:prstGeom>
        </p:spPr>
        <p:txBody>
          <a:bodyPr vert="horz" wrap="square" lIns="0" tIns="12700" rIns="0" bIns="0" rtlCol="0">
            <a:spAutoFit/>
          </a:bodyPr>
          <a:lstStyle/>
          <a:p>
            <a:pPr marL="38100">
              <a:lnSpc>
                <a:spcPct val="100000"/>
              </a:lnSpc>
              <a:spcBef>
                <a:spcPts val="100"/>
              </a:spcBef>
            </a:pPr>
            <a:r>
              <a:rPr sz="2025" baseline="-22633" dirty="0">
                <a:solidFill>
                  <a:srgbClr val="305496"/>
                </a:solidFill>
                <a:latin typeface="Lucida Bright"/>
                <a:cs typeface="Lucida Bright"/>
              </a:rPr>
              <a:t>29</a:t>
            </a:r>
            <a:r>
              <a:rPr sz="2025" spc="-157" baseline="-22633" dirty="0">
                <a:solidFill>
                  <a:srgbClr val="305496"/>
                </a:solidFill>
                <a:latin typeface="Lucida Bright"/>
                <a:cs typeface="Lucida Bright"/>
              </a:rPr>
              <a:t> </a:t>
            </a:r>
            <a:r>
              <a:rPr sz="1800" b="1" spc="-25" dirty="0">
                <a:solidFill>
                  <a:srgbClr val="0000FF"/>
                </a:solidFill>
                <a:latin typeface="Lucida Bright"/>
                <a:cs typeface="Lucida Bright"/>
              </a:rPr>
              <a:t>362</a:t>
            </a:r>
            <a:endParaRPr sz="1800">
              <a:latin typeface="Lucida Bright"/>
              <a:cs typeface="Lucida Bright"/>
            </a:endParaRPr>
          </a:p>
        </p:txBody>
      </p:sp>
      <p:sp>
        <p:nvSpPr>
          <p:cNvPr id="8" name="object 8"/>
          <p:cNvSpPr txBox="1"/>
          <p:nvPr/>
        </p:nvSpPr>
        <p:spPr>
          <a:xfrm>
            <a:off x="3396834" y="5603378"/>
            <a:ext cx="837565" cy="176530"/>
          </a:xfrm>
          <a:prstGeom prst="rect">
            <a:avLst/>
          </a:prstGeom>
        </p:spPr>
        <p:txBody>
          <a:bodyPr vert="horz" wrap="square" lIns="0" tIns="17780" rIns="0" bIns="0" rtlCol="0">
            <a:spAutoFit/>
          </a:bodyPr>
          <a:lstStyle/>
          <a:p>
            <a:pPr marL="12700">
              <a:lnSpc>
                <a:spcPct val="100000"/>
              </a:lnSpc>
              <a:spcBef>
                <a:spcPts val="140"/>
              </a:spcBef>
            </a:pPr>
            <a:r>
              <a:rPr sz="950" i="1" dirty="0">
                <a:solidFill>
                  <a:srgbClr val="F8CBAD"/>
                </a:solidFill>
                <a:latin typeface="Lucida Bright"/>
                <a:cs typeface="Lucida Bright"/>
              </a:rPr>
              <a:t>Tekufah</a:t>
            </a:r>
            <a:r>
              <a:rPr sz="950" i="1" spc="165" dirty="0">
                <a:solidFill>
                  <a:srgbClr val="F8CBAD"/>
                </a:solidFill>
                <a:latin typeface="Lucida Bright"/>
                <a:cs typeface="Lucida Bright"/>
              </a:rPr>
              <a:t> </a:t>
            </a:r>
            <a:r>
              <a:rPr sz="950" i="1" spc="-20" dirty="0">
                <a:solidFill>
                  <a:srgbClr val="F8CBAD"/>
                </a:solidFill>
                <a:latin typeface="Lucida Bright"/>
                <a:cs typeface="Lucida Bright"/>
              </a:rPr>
              <a:t>Aviv</a:t>
            </a:r>
            <a:endParaRPr sz="950">
              <a:latin typeface="Lucida Bright"/>
              <a:cs typeface="Lucida Bright"/>
            </a:endParaRPr>
          </a:p>
        </p:txBody>
      </p:sp>
      <p:graphicFrame>
        <p:nvGraphicFramePr>
          <p:cNvPr id="9" name="object 9"/>
          <p:cNvGraphicFramePr>
            <a:graphicFrameLocks noGrp="1"/>
          </p:cNvGraphicFramePr>
          <p:nvPr/>
        </p:nvGraphicFramePr>
        <p:xfrm>
          <a:off x="1113282" y="3779555"/>
          <a:ext cx="7897494" cy="996949"/>
        </p:xfrm>
        <a:graphic>
          <a:graphicData uri="http://schemas.openxmlformats.org/drawingml/2006/table">
            <a:tbl>
              <a:tblPr firstRow="1" bandRow="1">
                <a:tableStyleId>{2D5ABB26-0587-4C30-8999-92F81FD0307C}</a:tableStyleId>
              </a:tblPr>
              <a:tblGrid>
                <a:gridCol w="2465070">
                  <a:extLst>
                    <a:ext uri="{9D8B030D-6E8A-4147-A177-3AD203B41FA5}">
                      <a16:colId xmlns:a16="http://schemas.microsoft.com/office/drawing/2014/main" val="20000"/>
                    </a:ext>
                  </a:extLst>
                </a:gridCol>
                <a:gridCol w="599440">
                  <a:extLst>
                    <a:ext uri="{9D8B030D-6E8A-4147-A177-3AD203B41FA5}">
                      <a16:colId xmlns:a16="http://schemas.microsoft.com/office/drawing/2014/main" val="20001"/>
                    </a:ext>
                  </a:extLst>
                </a:gridCol>
                <a:gridCol w="1656714">
                  <a:extLst>
                    <a:ext uri="{9D8B030D-6E8A-4147-A177-3AD203B41FA5}">
                      <a16:colId xmlns:a16="http://schemas.microsoft.com/office/drawing/2014/main" val="20002"/>
                    </a:ext>
                  </a:extLst>
                </a:gridCol>
                <a:gridCol w="561975">
                  <a:extLst>
                    <a:ext uri="{9D8B030D-6E8A-4147-A177-3AD203B41FA5}">
                      <a16:colId xmlns:a16="http://schemas.microsoft.com/office/drawing/2014/main" val="20003"/>
                    </a:ext>
                  </a:extLst>
                </a:gridCol>
                <a:gridCol w="1092835">
                  <a:extLst>
                    <a:ext uri="{9D8B030D-6E8A-4147-A177-3AD203B41FA5}">
                      <a16:colId xmlns:a16="http://schemas.microsoft.com/office/drawing/2014/main" val="20004"/>
                    </a:ext>
                  </a:extLst>
                </a:gridCol>
                <a:gridCol w="1057910">
                  <a:extLst>
                    <a:ext uri="{9D8B030D-6E8A-4147-A177-3AD203B41FA5}">
                      <a16:colId xmlns:a16="http://schemas.microsoft.com/office/drawing/2014/main" val="20005"/>
                    </a:ext>
                  </a:extLst>
                </a:gridCol>
                <a:gridCol w="463550">
                  <a:extLst>
                    <a:ext uri="{9D8B030D-6E8A-4147-A177-3AD203B41FA5}">
                      <a16:colId xmlns:a16="http://schemas.microsoft.com/office/drawing/2014/main" val="20006"/>
                    </a:ext>
                  </a:extLst>
                </a:gridCol>
              </a:tblGrid>
              <a:tr h="833119">
                <a:tc>
                  <a:txBody>
                    <a:bodyPr/>
                    <a:lstStyle/>
                    <a:p>
                      <a:pPr marL="395605">
                        <a:lnSpc>
                          <a:spcPts val="885"/>
                        </a:lnSpc>
                        <a:tabLst>
                          <a:tab pos="1499870" algn="l"/>
                        </a:tabLst>
                      </a:pPr>
                      <a:r>
                        <a:rPr sz="900" spc="-10" dirty="0">
                          <a:solidFill>
                            <a:srgbClr val="A9D08F"/>
                          </a:solidFill>
                          <a:latin typeface="Lucida Bright"/>
                          <a:cs typeface="Lucida Bright"/>
                        </a:rPr>
                        <a:t>3-</a:t>
                      </a:r>
                      <a:r>
                        <a:rPr sz="900" spc="-25" dirty="0">
                          <a:solidFill>
                            <a:srgbClr val="A9D08F"/>
                          </a:solidFill>
                          <a:latin typeface="Lucida Bright"/>
                          <a:cs typeface="Lucida Bright"/>
                        </a:rPr>
                        <a:t>Mar</a:t>
                      </a:r>
                      <a:r>
                        <a:rPr sz="900" dirty="0">
                          <a:solidFill>
                            <a:srgbClr val="A9D08F"/>
                          </a:solidFill>
                          <a:latin typeface="Lucida Bright"/>
                          <a:cs typeface="Lucida Bright"/>
                        </a:rPr>
                        <a:t>	</a:t>
                      </a:r>
                      <a:r>
                        <a:rPr sz="900" spc="-10" dirty="0">
                          <a:solidFill>
                            <a:srgbClr val="A9D08F"/>
                          </a:solidFill>
                          <a:latin typeface="Lucida Bright"/>
                          <a:cs typeface="Lucida Bright"/>
                        </a:rPr>
                        <a:t>4-</a:t>
                      </a:r>
                      <a:r>
                        <a:rPr sz="900" spc="-25" dirty="0">
                          <a:solidFill>
                            <a:srgbClr val="A9D08F"/>
                          </a:solidFill>
                          <a:latin typeface="Lucida Bright"/>
                          <a:cs typeface="Lucida Bright"/>
                        </a:rPr>
                        <a:t>Mar</a:t>
                      </a:r>
                      <a:endParaRPr sz="900">
                        <a:latin typeface="Lucida Bright"/>
                        <a:cs typeface="Lucida Bright"/>
                      </a:endParaRPr>
                    </a:p>
                    <a:p>
                      <a:pPr marL="132080">
                        <a:lnSpc>
                          <a:spcPts val="1985"/>
                        </a:lnSpc>
                        <a:tabLst>
                          <a:tab pos="1553845" algn="l"/>
                          <a:tab pos="1929130" algn="l"/>
                        </a:tabLst>
                      </a:pPr>
                      <a:r>
                        <a:rPr sz="2025" baseline="-28806" dirty="0">
                          <a:solidFill>
                            <a:srgbClr val="843C0C"/>
                          </a:solidFill>
                          <a:latin typeface="Lucida Bright"/>
                          <a:cs typeface="Lucida Bright"/>
                        </a:rPr>
                        <a:t>15</a:t>
                      </a:r>
                      <a:r>
                        <a:rPr sz="2025" spc="352" baseline="-28806" dirty="0">
                          <a:solidFill>
                            <a:srgbClr val="843C0C"/>
                          </a:solidFill>
                          <a:latin typeface="Lucida Bright"/>
                          <a:cs typeface="Lucida Bright"/>
                        </a:rPr>
                        <a:t> </a:t>
                      </a:r>
                      <a:r>
                        <a:rPr sz="1800" b="1" spc="-25" dirty="0">
                          <a:solidFill>
                            <a:srgbClr val="0000FF"/>
                          </a:solidFill>
                          <a:latin typeface="Lucida Bright"/>
                          <a:cs typeface="Lucida Bright"/>
                        </a:rPr>
                        <a:t>348</a:t>
                      </a:r>
                      <a:r>
                        <a:rPr sz="1800" b="1" dirty="0">
                          <a:solidFill>
                            <a:srgbClr val="0000FF"/>
                          </a:solidFill>
                          <a:latin typeface="Lucida Bright"/>
                          <a:cs typeface="Lucida Bright"/>
                        </a:rPr>
                        <a:t>	</a:t>
                      </a:r>
                      <a:r>
                        <a:rPr sz="2025" spc="-37" baseline="-55555" dirty="0">
                          <a:solidFill>
                            <a:srgbClr val="305496"/>
                          </a:solidFill>
                          <a:latin typeface="Lucida Bright"/>
                          <a:cs typeface="Lucida Bright"/>
                        </a:rPr>
                        <a:t>16</a:t>
                      </a:r>
                      <a:r>
                        <a:rPr sz="2025" baseline="-55555" dirty="0">
                          <a:solidFill>
                            <a:srgbClr val="305496"/>
                          </a:solidFill>
                          <a:latin typeface="Lucida Bright"/>
                          <a:cs typeface="Lucida Bright"/>
                        </a:rPr>
                        <a:t>	</a:t>
                      </a:r>
                      <a:r>
                        <a:rPr sz="2700" b="1" spc="-37" baseline="-12345" dirty="0">
                          <a:solidFill>
                            <a:srgbClr val="0000FF"/>
                          </a:solidFill>
                          <a:latin typeface="Lucida Bright"/>
                          <a:cs typeface="Lucida Bright"/>
                        </a:rPr>
                        <a:t>349</a:t>
                      </a:r>
                      <a:endParaRPr sz="2700" baseline="-12345">
                        <a:latin typeface="Lucida Bright"/>
                        <a:cs typeface="Lucida Bright"/>
                      </a:endParaRPr>
                    </a:p>
                  </a:txBody>
                  <a:tcPr marL="0" marR="0" marT="0" marB="0">
                    <a:lnB w="28575">
                      <a:solidFill>
                        <a:srgbClr val="305496"/>
                      </a:solidFill>
                      <a:prstDash val="solid"/>
                    </a:lnB>
                  </a:tcPr>
                </a:tc>
                <a:tc>
                  <a:txBody>
                    <a:bodyPr/>
                    <a:lstStyle/>
                    <a:p>
                      <a:pPr marL="139065">
                        <a:lnSpc>
                          <a:spcPts val="1060"/>
                        </a:lnSpc>
                      </a:pPr>
                      <a:r>
                        <a:rPr sz="900" spc="-10" dirty="0">
                          <a:solidFill>
                            <a:srgbClr val="A9D08F"/>
                          </a:solidFill>
                          <a:latin typeface="Lucida Bright"/>
                          <a:cs typeface="Lucida Bright"/>
                        </a:rPr>
                        <a:t>5-</a:t>
                      </a:r>
                      <a:r>
                        <a:rPr sz="900" spc="-25" dirty="0">
                          <a:solidFill>
                            <a:srgbClr val="A9D08F"/>
                          </a:solidFill>
                          <a:latin typeface="Lucida Bright"/>
                          <a:cs typeface="Lucida Bright"/>
                        </a:rPr>
                        <a:t>Mar</a:t>
                      </a:r>
                      <a:endParaRPr sz="900">
                        <a:latin typeface="Lucida Bright"/>
                        <a:cs typeface="Lucida Bright"/>
                      </a:endParaRPr>
                    </a:p>
                    <a:p>
                      <a:pPr>
                        <a:lnSpc>
                          <a:spcPct val="100000"/>
                        </a:lnSpc>
                        <a:spcBef>
                          <a:spcPts val="30"/>
                        </a:spcBef>
                      </a:pPr>
                      <a:endParaRPr sz="1250">
                        <a:latin typeface="Times New Roman"/>
                        <a:cs typeface="Times New Roman"/>
                      </a:endParaRPr>
                    </a:p>
                    <a:p>
                      <a:pPr marL="193040">
                        <a:lnSpc>
                          <a:spcPct val="100000"/>
                        </a:lnSpc>
                      </a:pPr>
                      <a:r>
                        <a:rPr sz="1350" spc="-25" dirty="0">
                          <a:solidFill>
                            <a:srgbClr val="305496"/>
                          </a:solidFill>
                          <a:latin typeface="Lucida Bright"/>
                          <a:cs typeface="Lucida Bright"/>
                        </a:rPr>
                        <a:t>17</a:t>
                      </a:r>
                      <a:endParaRPr sz="1350">
                        <a:latin typeface="Lucida Bright"/>
                        <a:cs typeface="Lucida Bright"/>
                      </a:endParaRPr>
                    </a:p>
                  </a:txBody>
                  <a:tcPr marL="0" marR="0" marT="0" marB="0">
                    <a:lnB w="28575">
                      <a:solidFill>
                        <a:srgbClr val="305496"/>
                      </a:solidFill>
                      <a:prstDash val="solid"/>
                    </a:lnB>
                  </a:tcPr>
                </a:tc>
                <a:tc>
                  <a:txBody>
                    <a:bodyPr/>
                    <a:lstStyle/>
                    <a:p>
                      <a:pPr marR="39370" algn="ctr">
                        <a:lnSpc>
                          <a:spcPts val="720"/>
                        </a:lnSpc>
                      </a:pPr>
                      <a:r>
                        <a:rPr sz="900" spc="-10" dirty="0">
                          <a:solidFill>
                            <a:srgbClr val="A9D08F"/>
                          </a:solidFill>
                          <a:latin typeface="Lucida Bright"/>
                          <a:cs typeface="Lucida Bright"/>
                        </a:rPr>
                        <a:t>6-</a:t>
                      </a:r>
                      <a:r>
                        <a:rPr sz="900" spc="-25" dirty="0">
                          <a:solidFill>
                            <a:srgbClr val="A9D08F"/>
                          </a:solidFill>
                          <a:latin typeface="Lucida Bright"/>
                          <a:cs typeface="Lucida Bright"/>
                        </a:rPr>
                        <a:t>Mar</a:t>
                      </a:r>
                      <a:endParaRPr sz="900">
                        <a:latin typeface="Lucida Bright"/>
                        <a:cs typeface="Lucida Bright"/>
                      </a:endParaRPr>
                    </a:p>
                    <a:p>
                      <a:pPr marL="103505">
                        <a:lnSpc>
                          <a:spcPts val="1814"/>
                        </a:lnSpc>
                        <a:tabLst>
                          <a:tab pos="1167130" algn="l"/>
                        </a:tabLst>
                      </a:pPr>
                      <a:r>
                        <a:rPr sz="1800" b="1" spc="-25" dirty="0">
                          <a:solidFill>
                            <a:srgbClr val="0000FF"/>
                          </a:solidFill>
                          <a:latin typeface="Lucida Bright"/>
                          <a:cs typeface="Lucida Bright"/>
                        </a:rPr>
                        <a:t>350</a:t>
                      </a:r>
                      <a:r>
                        <a:rPr sz="1800" b="1" dirty="0">
                          <a:solidFill>
                            <a:srgbClr val="0000FF"/>
                          </a:solidFill>
                          <a:latin typeface="Lucida Bright"/>
                          <a:cs typeface="Lucida Bright"/>
                        </a:rPr>
                        <a:t>	</a:t>
                      </a:r>
                      <a:r>
                        <a:rPr sz="2700" b="1" spc="-37" baseline="-20061" dirty="0">
                          <a:solidFill>
                            <a:srgbClr val="0000FF"/>
                          </a:solidFill>
                          <a:latin typeface="Lucida Bright"/>
                          <a:cs typeface="Lucida Bright"/>
                        </a:rPr>
                        <a:t>351</a:t>
                      </a:r>
                      <a:endParaRPr sz="2700" baseline="-20061">
                        <a:latin typeface="Lucida Bright"/>
                        <a:cs typeface="Lucida Bright"/>
                      </a:endParaRPr>
                    </a:p>
                    <a:p>
                      <a:pPr marR="39370" algn="ctr">
                        <a:lnSpc>
                          <a:spcPts val="1614"/>
                        </a:lnSpc>
                      </a:pPr>
                      <a:r>
                        <a:rPr sz="1350" spc="-25" dirty="0">
                          <a:solidFill>
                            <a:srgbClr val="305496"/>
                          </a:solidFill>
                          <a:latin typeface="Lucida Bright"/>
                          <a:cs typeface="Lucida Bright"/>
                        </a:rPr>
                        <a:t>18</a:t>
                      </a:r>
                      <a:endParaRPr sz="1350">
                        <a:latin typeface="Lucida Bright"/>
                        <a:cs typeface="Lucida Bright"/>
                      </a:endParaRPr>
                    </a:p>
                  </a:txBody>
                  <a:tcPr marL="0" marR="0" marT="0" marB="0">
                    <a:lnB w="28575">
                      <a:solidFill>
                        <a:srgbClr val="305496"/>
                      </a:solidFill>
                      <a:prstDash val="solid"/>
                    </a:lnB>
                  </a:tcPr>
                </a:tc>
                <a:tc>
                  <a:txBody>
                    <a:bodyPr/>
                    <a:lstStyle/>
                    <a:p>
                      <a:pPr marL="91440">
                        <a:lnSpc>
                          <a:spcPts val="1060"/>
                        </a:lnSpc>
                      </a:pPr>
                      <a:r>
                        <a:rPr sz="900" spc="-10" dirty="0">
                          <a:solidFill>
                            <a:srgbClr val="A9D08F"/>
                          </a:solidFill>
                          <a:latin typeface="Lucida Bright"/>
                          <a:cs typeface="Lucida Bright"/>
                        </a:rPr>
                        <a:t>7-</a:t>
                      </a:r>
                      <a:r>
                        <a:rPr sz="900" spc="-25" dirty="0">
                          <a:solidFill>
                            <a:srgbClr val="A9D08F"/>
                          </a:solidFill>
                          <a:latin typeface="Lucida Bright"/>
                          <a:cs typeface="Lucida Bright"/>
                        </a:rPr>
                        <a:t>Mar</a:t>
                      </a:r>
                      <a:endParaRPr sz="900">
                        <a:latin typeface="Lucida Bright"/>
                        <a:cs typeface="Lucida Bright"/>
                      </a:endParaRPr>
                    </a:p>
                    <a:p>
                      <a:pPr>
                        <a:lnSpc>
                          <a:spcPct val="100000"/>
                        </a:lnSpc>
                        <a:spcBef>
                          <a:spcPts val="30"/>
                        </a:spcBef>
                      </a:pPr>
                      <a:endParaRPr sz="1250">
                        <a:latin typeface="Times New Roman"/>
                        <a:cs typeface="Times New Roman"/>
                      </a:endParaRPr>
                    </a:p>
                    <a:p>
                      <a:pPr marL="146050">
                        <a:lnSpc>
                          <a:spcPct val="100000"/>
                        </a:lnSpc>
                      </a:pPr>
                      <a:r>
                        <a:rPr sz="1350" spc="-25" dirty="0">
                          <a:solidFill>
                            <a:srgbClr val="305496"/>
                          </a:solidFill>
                          <a:latin typeface="Lucida Bright"/>
                          <a:cs typeface="Lucida Bright"/>
                        </a:rPr>
                        <a:t>19</a:t>
                      </a:r>
                      <a:endParaRPr sz="1350">
                        <a:latin typeface="Lucida Bright"/>
                        <a:cs typeface="Lucida Bright"/>
                      </a:endParaRPr>
                    </a:p>
                  </a:txBody>
                  <a:tcPr marL="0" marR="0" marT="0" marB="0">
                    <a:lnB w="28575">
                      <a:solidFill>
                        <a:srgbClr val="305496"/>
                      </a:solidFill>
                      <a:prstDash val="solid"/>
                    </a:lnB>
                  </a:tcPr>
                </a:tc>
                <a:tc>
                  <a:txBody>
                    <a:bodyPr/>
                    <a:lstStyle/>
                    <a:p>
                      <a:pPr marL="633730">
                        <a:lnSpc>
                          <a:spcPts val="950"/>
                        </a:lnSpc>
                      </a:pPr>
                      <a:r>
                        <a:rPr sz="900" spc="-10" dirty="0">
                          <a:solidFill>
                            <a:srgbClr val="A9D08F"/>
                          </a:solidFill>
                          <a:latin typeface="Lucida Bright"/>
                          <a:cs typeface="Lucida Bright"/>
                        </a:rPr>
                        <a:t>8-</a:t>
                      </a:r>
                      <a:r>
                        <a:rPr sz="900" spc="-25" dirty="0">
                          <a:solidFill>
                            <a:srgbClr val="A9D08F"/>
                          </a:solidFill>
                          <a:latin typeface="Lucida Bright"/>
                          <a:cs typeface="Lucida Bright"/>
                        </a:rPr>
                        <a:t>Mar</a:t>
                      </a:r>
                      <a:endParaRPr sz="900">
                        <a:latin typeface="Lucida Bright"/>
                        <a:cs typeface="Lucida Bright"/>
                      </a:endParaRPr>
                    </a:p>
                    <a:p>
                      <a:pPr marL="113030">
                        <a:lnSpc>
                          <a:spcPts val="1814"/>
                        </a:lnSpc>
                      </a:pPr>
                      <a:r>
                        <a:rPr sz="1800" b="1" spc="-25" dirty="0">
                          <a:solidFill>
                            <a:srgbClr val="0000FF"/>
                          </a:solidFill>
                          <a:latin typeface="Lucida Bright"/>
                          <a:cs typeface="Lucida Bright"/>
                        </a:rPr>
                        <a:t>352</a:t>
                      </a:r>
                      <a:endParaRPr sz="1800">
                        <a:latin typeface="Lucida Bright"/>
                        <a:cs typeface="Lucida Bright"/>
                      </a:endParaRPr>
                    </a:p>
                    <a:p>
                      <a:pPr marL="688340">
                        <a:lnSpc>
                          <a:spcPts val="1385"/>
                        </a:lnSpc>
                      </a:pPr>
                      <a:r>
                        <a:rPr sz="1350" spc="-25" dirty="0">
                          <a:solidFill>
                            <a:srgbClr val="305496"/>
                          </a:solidFill>
                          <a:latin typeface="Lucida Bright"/>
                          <a:cs typeface="Lucida Bright"/>
                        </a:rPr>
                        <a:t>20</a:t>
                      </a:r>
                      <a:endParaRPr sz="1350">
                        <a:latin typeface="Lucida Bright"/>
                        <a:cs typeface="Lucida Bright"/>
                      </a:endParaRPr>
                    </a:p>
                  </a:txBody>
                  <a:tcPr marL="0" marR="0" marT="0" marB="0">
                    <a:lnB w="28575">
                      <a:solidFill>
                        <a:srgbClr val="305496"/>
                      </a:solidFill>
                      <a:prstDash val="solid"/>
                    </a:lnB>
                  </a:tcPr>
                </a:tc>
                <a:tc>
                  <a:txBody>
                    <a:bodyPr/>
                    <a:lstStyle/>
                    <a:p>
                      <a:pPr marL="554355" algn="ctr">
                        <a:lnSpc>
                          <a:spcPts val="919"/>
                        </a:lnSpc>
                      </a:pPr>
                      <a:r>
                        <a:rPr sz="900" spc="-10" dirty="0">
                          <a:solidFill>
                            <a:srgbClr val="A9D08F"/>
                          </a:solidFill>
                          <a:latin typeface="Lucida Bright"/>
                          <a:cs typeface="Lucida Bright"/>
                        </a:rPr>
                        <a:t>9-</a:t>
                      </a:r>
                      <a:r>
                        <a:rPr sz="900" spc="-25" dirty="0">
                          <a:solidFill>
                            <a:srgbClr val="A9D08F"/>
                          </a:solidFill>
                          <a:latin typeface="Lucida Bright"/>
                          <a:cs typeface="Lucida Bright"/>
                        </a:rPr>
                        <a:t>Mar</a:t>
                      </a:r>
                      <a:endParaRPr sz="900">
                        <a:latin typeface="Lucida Bright"/>
                        <a:cs typeface="Lucida Bright"/>
                      </a:endParaRPr>
                    </a:p>
                    <a:p>
                      <a:pPr marL="101600">
                        <a:lnSpc>
                          <a:spcPts val="1814"/>
                        </a:lnSpc>
                      </a:pPr>
                      <a:r>
                        <a:rPr sz="1800" b="1" spc="-25" dirty="0">
                          <a:solidFill>
                            <a:srgbClr val="0000FF"/>
                          </a:solidFill>
                          <a:latin typeface="Lucida Bright"/>
                          <a:cs typeface="Lucida Bright"/>
                        </a:rPr>
                        <a:t>353</a:t>
                      </a:r>
                      <a:endParaRPr sz="1800">
                        <a:latin typeface="Lucida Bright"/>
                        <a:cs typeface="Lucida Bright"/>
                      </a:endParaRPr>
                    </a:p>
                    <a:p>
                      <a:pPr marL="556260" algn="ctr">
                        <a:lnSpc>
                          <a:spcPts val="1420"/>
                        </a:lnSpc>
                      </a:pPr>
                      <a:r>
                        <a:rPr sz="1350" spc="-25" dirty="0">
                          <a:solidFill>
                            <a:srgbClr val="C00000"/>
                          </a:solidFill>
                          <a:latin typeface="Lucida Bright"/>
                          <a:cs typeface="Lucida Bright"/>
                        </a:rPr>
                        <a:t>21</a:t>
                      </a:r>
                      <a:endParaRPr sz="1350">
                        <a:latin typeface="Lucida Bright"/>
                        <a:cs typeface="Lucida Bright"/>
                      </a:endParaRPr>
                    </a:p>
                    <a:p>
                      <a:pPr marL="554990" algn="ctr">
                        <a:lnSpc>
                          <a:spcPts val="944"/>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51</a:t>
                      </a:r>
                      <a:endParaRPr sz="800">
                        <a:latin typeface="Lucida Bright"/>
                        <a:cs typeface="Lucida Bright"/>
                      </a:endParaRPr>
                    </a:p>
                  </a:txBody>
                  <a:tcPr marL="0" marR="0" marT="0" marB="0">
                    <a:lnB w="28575">
                      <a:solidFill>
                        <a:srgbClr val="305496"/>
                      </a:solidFill>
                      <a:prstDash val="solid"/>
                    </a:lnB>
                  </a:tcPr>
                </a:tc>
                <a:tc>
                  <a:txBody>
                    <a:bodyPr/>
                    <a:lstStyle/>
                    <a:p>
                      <a:pPr>
                        <a:lnSpc>
                          <a:spcPct val="100000"/>
                        </a:lnSpc>
                        <a:spcBef>
                          <a:spcPts val="5"/>
                        </a:spcBef>
                      </a:pPr>
                      <a:endParaRPr sz="1750">
                        <a:latin typeface="Times New Roman"/>
                        <a:cs typeface="Times New Roman"/>
                      </a:endParaRPr>
                    </a:p>
                    <a:p>
                      <a:pPr>
                        <a:lnSpc>
                          <a:spcPct val="100000"/>
                        </a:lnSpc>
                      </a:pPr>
                      <a:r>
                        <a:rPr sz="1800" b="1" spc="-25" dirty="0">
                          <a:solidFill>
                            <a:srgbClr val="0000FF"/>
                          </a:solidFill>
                          <a:latin typeface="Lucida Bright"/>
                          <a:cs typeface="Lucida Bright"/>
                        </a:rPr>
                        <a:t>354</a:t>
                      </a:r>
                      <a:endParaRPr sz="1800">
                        <a:latin typeface="Lucida Bright"/>
                        <a:cs typeface="Lucida Bright"/>
                      </a:endParaRPr>
                    </a:p>
                  </a:txBody>
                  <a:tcPr marL="0" marR="0" marT="635" marB="0">
                    <a:lnB w="28575">
                      <a:solidFill>
                        <a:srgbClr val="305496"/>
                      </a:solidFill>
                      <a:prstDash val="solid"/>
                    </a:lnB>
                  </a:tcPr>
                </a:tc>
                <a:extLst>
                  <a:ext uri="{0D108BD9-81ED-4DB2-BD59-A6C34878D82A}">
                    <a16:rowId xmlns:a16="http://schemas.microsoft.com/office/drawing/2014/main" val="10000"/>
                  </a:ext>
                </a:extLst>
              </a:tr>
              <a:tr h="163830">
                <a:tc>
                  <a:txBody>
                    <a:bodyPr/>
                    <a:lstStyle/>
                    <a:p>
                      <a:pPr marL="360680">
                        <a:lnSpc>
                          <a:spcPts val="990"/>
                        </a:lnSpc>
                        <a:spcBef>
                          <a:spcPts val="195"/>
                        </a:spcBef>
                        <a:tabLst>
                          <a:tab pos="1464945" algn="l"/>
                        </a:tabLst>
                      </a:pPr>
                      <a:r>
                        <a:rPr sz="900" spc="-10" dirty="0">
                          <a:solidFill>
                            <a:srgbClr val="A9D08F"/>
                          </a:solidFill>
                          <a:latin typeface="Lucida Bright"/>
                          <a:cs typeface="Lucida Bright"/>
                        </a:rPr>
                        <a:t>10-</a:t>
                      </a:r>
                      <a:r>
                        <a:rPr sz="900" spc="-25" dirty="0">
                          <a:solidFill>
                            <a:srgbClr val="A9D08F"/>
                          </a:solidFill>
                          <a:latin typeface="Lucida Bright"/>
                          <a:cs typeface="Lucida Bright"/>
                        </a:rPr>
                        <a:t>Mar</a:t>
                      </a:r>
                      <a:r>
                        <a:rPr sz="900" dirty="0">
                          <a:solidFill>
                            <a:srgbClr val="A9D08F"/>
                          </a:solidFill>
                          <a:latin typeface="Lucida Bright"/>
                          <a:cs typeface="Lucida Bright"/>
                        </a:rPr>
                        <a:t>	</a:t>
                      </a:r>
                      <a:r>
                        <a:rPr sz="900" spc="-10" dirty="0">
                          <a:solidFill>
                            <a:srgbClr val="A9D08F"/>
                          </a:solidFill>
                          <a:latin typeface="Lucida Bright"/>
                          <a:cs typeface="Lucida Bright"/>
                        </a:rPr>
                        <a:t>11-</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04139">
                        <a:lnSpc>
                          <a:spcPts val="990"/>
                        </a:lnSpc>
                        <a:spcBef>
                          <a:spcPts val="195"/>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R="38735" algn="ctr">
                        <a:lnSpc>
                          <a:spcPts val="990"/>
                        </a:lnSpc>
                        <a:spcBef>
                          <a:spcPts val="195"/>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57150">
                        <a:lnSpc>
                          <a:spcPts val="990"/>
                        </a:lnSpc>
                        <a:spcBef>
                          <a:spcPts val="195"/>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599440">
                        <a:lnSpc>
                          <a:spcPts val="990"/>
                        </a:lnSpc>
                        <a:spcBef>
                          <a:spcPts val="195"/>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610870">
                        <a:lnSpc>
                          <a:spcPts val="990"/>
                        </a:lnSpc>
                        <a:spcBef>
                          <a:spcPts val="195"/>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solidFill>
                      <a:srgbClr val="DDEBF7"/>
                    </a:solidFill>
                  </a:tcPr>
                </a:tc>
                <a:extLst>
                  <a:ext uri="{0D108BD9-81ED-4DB2-BD59-A6C34878D82A}">
                    <a16:rowId xmlns:a16="http://schemas.microsoft.com/office/drawing/2014/main" val="10001"/>
                  </a:ext>
                </a:extLst>
              </a:tr>
            </a:tbl>
          </a:graphicData>
        </a:graphic>
      </p:graphicFrame>
      <p:graphicFrame>
        <p:nvGraphicFramePr>
          <p:cNvPr id="10" name="object 10"/>
          <p:cNvGraphicFramePr>
            <a:graphicFrameLocks noGrp="1"/>
          </p:cNvGraphicFramePr>
          <p:nvPr/>
        </p:nvGraphicFramePr>
        <p:xfrm>
          <a:off x="1113282" y="4791587"/>
          <a:ext cx="7790813" cy="845820"/>
        </p:xfrm>
        <a:graphic>
          <a:graphicData uri="http://schemas.openxmlformats.org/drawingml/2006/table">
            <a:tbl>
              <a:tblPr firstRow="1" bandRow="1">
                <a:tableStyleId>{2D5ABB26-0587-4C30-8999-92F81FD0307C}</a:tableStyleId>
              </a:tblPr>
              <a:tblGrid>
                <a:gridCol w="1326515">
                  <a:extLst>
                    <a:ext uri="{9D8B030D-6E8A-4147-A177-3AD203B41FA5}">
                      <a16:colId xmlns:a16="http://schemas.microsoft.com/office/drawing/2014/main" val="20000"/>
                    </a:ext>
                  </a:extLst>
                </a:gridCol>
                <a:gridCol w="1162685">
                  <a:extLst>
                    <a:ext uri="{9D8B030D-6E8A-4147-A177-3AD203B41FA5}">
                      <a16:colId xmlns:a16="http://schemas.microsoft.com/office/drawing/2014/main" val="20001"/>
                    </a:ext>
                  </a:extLst>
                </a:gridCol>
                <a:gridCol w="569594">
                  <a:extLst>
                    <a:ext uri="{9D8B030D-6E8A-4147-A177-3AD203B41FA5}">
                      <a16:colId xmlns:a16="http://schemas.microsoft.com/office/drawing/2014/main" val="20002"/>
                    </a:ext>
                  </a:extLst>
                </a:gridCol>
                <a:gridCol w="1643380">
                  <a:extLst>
                    <a:ext uri="{9D8B030D-6E8A-4147-A177-3AD203B41FA5}">
                      <a16:colId xmlns:a16="http://schemas.microsoft.com/office/drawing/2014/main" val="20003"/>
                    </a:ext>
                  </a:extLst>
                </a:gridCol>
                <a:gridCol w="565150">
                  <a:extLst>
                    <a:ext uri="{9D8B030D-6E8A-4147-A177-3AD203B41FA5}">
                      <a16:colId xmlns:a16="http://schemas.microsoft.com/office/drawing/2014/main" val="20004"/>
                    </a:ext>
                  </a:extLst>
                </a:gridCol>
                <a:gridCol w="1582420">
                  <a:extLst>
                    <a:ext uri="{9D8B030D-6E8A-4147-A177-3AD203B41FA5}">
                      <a16:colId xmlns:a16="http://schemas.microsoft.com/office/drawing/2014/main" val="20005"/>
                    </a:ext>
                  </a:extLst>
                </a:gridCol>
                <a:gridCol w="941069">
                  <a:extLst>
                    <a:ext uri="{9D8B030D-6E8A-4147-A177-3AD203B41FA5}">
                      <a16:colId xmlns:a16="http://schemas.microsoft.com/office/drawing/2014/main" val="20006"/>
                    </a:ext>
                  </a:extLst>
                </a:gridCol>
              </a:tblGrid>
              <a:tr h="463550">
                <a:tc>
                  <a:txBody>
                    <a:bodyPr/>
                    <a:lstStyle/>
                    <a:p>
                      <a:pPr marL="447675">
                        <a:lnSpc>
                          <a:spcPts val="2100"/>
                        </a:lnSpc>
                      </a:pPr>
                      <a:r>
                        <a:rPr sz="2025" baseline="-39094" dirty="0">
                          <a:solidFill>
                            <a:srgbClr val="305496"/>
                          </a:solidFill>
                          <a:latin typeface="Lucida Bright"/>
                          <a:cs typeface="Lucida Bright"/>
                        </a:rPr>
                        <a:t>22</a:t>
                      </a:r>
                      <a:r>
                        <a:rPr sz="2025" spc="555" baseline="-39094" dirty="0">
                          <a:solidFill>
                            <a:srgbClr val="305496"/>
                          </a:solidFill>
                          <a:latin typeface="Lucida Bright"/>
                          <a:cs typeface="Lucida Bright"/>
                        </a:rPr>
                        <a:t> </a:t>
                      </a:r>
                      <a:r>
                        <a:rPr sz="1800" b="1" spc="-25" dirty="0">
                          <a:solidFill>
                            <a:srgbClr val="0000FF"/>
                          </a:solidFill>
                          <a:latin typeface="Lucida Bright"/>
                          <a:cs typeface="Lucida Bright"/>
                        </a:rPr>
                        <a:t>355</a:t>
                      </a:r>
                      <a:endParaRPr sz="1800">
                        <a:latin typeface="Lucida Bright"/>
                        <a:cs typeface="Lucida Bright"/>
                      </a:endParaRPr>
                    </a:p>
                  </a:txBody>
                  <a:tcPr marL="0" marR="0" marT="0" marB="0">
                    <a:solidFill>
                      <a:srgbClr val="DDEBF7"/>
                    </a:solidFill>
                  </a:tcPr>
                </a:tc>
                <a:tc>
                  <a:txBody>
                    <a:bodyPr/>
                    <a:lstStyle/>
                    <a:p>
                      <a:pPr marL="227329">
                        <a:lnSpc>
                          <a:spcPct val="100000"/>
                        </a:lnSpc>
                        <a:spcBef>
                          <a:spcPts val="459"/>
                        </a:spcBef>
                        <a:tabLst>
                          <a:tab pos="652145" algn="l"/>
                        </a:tabLst>
                      </a:pPr>
                      <a:r>
                        <a:rPr sz="2025" spc="-37" baseline="-18518" dirty="0">
                          <a:solidFill>
                            <a:srgbClr val="305496"/>
                          </a:solidFill>
                          <a:latin typeface="Lucida Bright"/>
                          <a:cs typeface="Lucida Bright"/>
                        </a:rPr>
                        <a:t>23</a:t>
                      </a:r>
                      <a:r>
                        <a:rPr sz="2025" baseline="-18518" dirty="0">
                          <a:solidFill>
                            <a:srgbClr val="305496"/>
                          </a:solidFill>
                          <a:latin typeface="Lucida Bright"/>
                          <a:cs typeface="Lucida Bright"/>
                        </a:rPr>
                        <a:t>	</a:t>
                      </a:r>
                      <a:r>
                        <a:rPr sz="1800" b="1" spc="-25" dirty="0">
                          <a:solidFill>
                            <a:srgbClr val="0000FF"/>
                          </a:solidFill>
                          <a:latin typeface="Lucida Bright"/>
                          <a:cs typeface="Lucida Bright"/>
                        </a:rPr>
                        <a:t>356</a:t>
                      </a:r>
                      <a:endParaRPr sz="1800">
                        <a:latin typeface="Lucida Bright"/>
                        <a:cs typeface="Lucida Bright"/>
                      </a:endParaRPr>
                    </a:p>
                  </a:txBody>
                  <a:tcPr marL="0" marR="0" marT="58419" marB="0">
                    <a:solidFill>
                      <a:srgbClr val="DDEBF7"/>
                    </a:solidFill>
                  </a:tcPr>
                </a:tc>
                <a:tc>
                  <a:txBody>
                    <a:bodyPr/>
                    <a:lstStyle/>
                    <a:p>
                      <a:pPr marR="13335" algn="ctr">
                        <a:lnSpc>
                          <a:spcPct val="100000"/>
                        </a:lnSpc>
                        <a:spcBef>
                          <a:spcPts val="1340"/>
                        </a:spcBef>
                      </a:pPr>
                      <a:r>
                        <a:rPr sz="1350" spc="-25" dirty="0">
                          <a:solidFill>
                            <a:srgbClr val="305496"/>
                          </a:solidFill>
                          <a:latin typeface="Lucida Bright"/>
                          <a:cs typeface="Lucida Bright"/>
                        </a:rPr>
                        <a:t>24</a:t>
                      </a:r>
                      <a:endParaRPr sz="1350">
                        <a:latin typeface="Lucida Bright"/>
                        <a:cs typeface="Lucida Bright"/>
                      </a:endParaRPr>
                    </a:p>
                  </a:txBody>
                  <a:tcPr marL="0" marR="0" marT="170180" marB="0">
                    <a:solidFill>
                      <a:srgbClr val="DDEBF7"/>
                    </a:solidFill>
                  </a:tcPr>
                </a:tc>
                <a:tc>
                  <a:txBody>
                    <a:bodyPr/>
                    <a:lstStyle/>
                    <a:p>
                      <a:pPr marL="99060">
                        <a:lnSpc>
                          <a:spcPct val="100000"/>
                        </a:lnSpc>
                        <a:spcBef>
                          <a:spcPts val="890"/>
                        </a:spcBef>
                        <a:tabLst>
                          <a:tab pos="702310" algn="l"/>
                          <a:tab pos="1138555" algn="l"/>
                        </a:tabLst>
                      </a:pPr>
                      <a:r>
                        <a:rPr sz="2700" b="1" spc="-37" baseline="10802" dirty="0">
                          <a:solidFill>
                            <a:srgbClr val="0000FF"/>
                          </a:solidFill>
                          <a:latin typeface="Lucida Bright"/>
                          <a:cs typeface="Lucida Bright"/>
                        </a:rPr>
                        <a:t>357</a:t>
                      </a:r>
                      <a:r>
                        <a:rPr sz="2700" b="1" baseline="10802" dirty="0">
                          <a:solidFill>
                            <a:srgbClr val="0000FF"/>
                          </a:solidFill>
                          <a:latin typeface="Lucida Bright"/>
                          <a:cs typeface="Lucida Bright"/>
                        </a:rPr>
                        <a:t>	</a:t>
                      </a:r>
                      <a:r>
                        <a:rPr sz="1350" spc="-25" dirty="0">
                          <a:solidFill>
                            <a:srgbClr val="305496"/>
                          </a:solidFill>
                          <a:latin typeface="Lucida Bright"/>
                          <a:cs typeface="Lucida Bright"/>
                        </a:rPr>
                        <a:t>25</a:t>
                      </a:r>
                      <a:r>
                        <a:rPr sz="1350" dirty="0">
                          <a:solidFill>
                            <a:srgbClr val="305496"/>
                          </a:solidFill>
                          <a:latin typeface="Lucida Bright"/>
                          <a:cs typeface="Lucida Bright"/>
                        </a:rPr>
                        <a:t>	</a:t>
                      </a:r>
                      <a:r>
                        <a:rPr sz="2700" b="1" spc="-37" baseline="1543" dirty="0">
                          <a:solidFill>
                            <a:srgbClr val="0000FF"/>
                          </a:solidFill>
                          <a:latin typeface="Lucida Bright"/>
                          <a:cs typeface="Lucida Bright"/>
                        </a:rPr>
                        <a:t>358</a:t>
                      </a:r>
                      <a:endParaRPr sz="2700" baseline="1543">
                        <a:latin typeface="Lucida Bright"/>
                        <a:cs typeface="Lucida Bright"/>
                      </a:endParaRPr>
                    </a:p>
                  </a:txBody>
                  <a:tcPr marL="0" marR="0" marT="113030" marB="0">
                    <a:solidFill>
                      <a:srgbClr val="DDEBF7"/>
                    </a:solidFill>
                  </a:tcPr>
                </a:tc>
                <a:tc>
                  <a:txBody>
                    <a:bodyPr/>
                    <a:lstStyle/>
                    <a:p>
                      <a:pPr marR="20320" algn="ctr">
                        <a:lnSpc>
                          <a:spcPct val="100000"/>
                        </a:lnSpc>
                        <a:spcBef>
                          <a:spcPts val="1340"/>
                        </a:spcBef>
                      </a:pPr>
                      <a:r>
                        <a:rPr sz="1350" spc="-25" dirty="0">
                          <a:solidFill>
                            <a:srgbClr val="305496"/>
                          </a:solidFill>
                          <a:latin typeface="Lucida Bright"/>
                          <a:cs typeface="Lucida Bright"/>
                        </a:rPr>
                        <a:t>26</a:t>
                      </a:r>
                      <a:endParaRPr sz="1350">
                        <a:latin typeface="Lucida Bright"/>
                        <a:cs typeface="Lucida Bright"/>
                      </a:endParaRPr>
                    </a:p>
                  </a:txBody>
                  <a:tcPr marL="0" marR="0" marT="170180" marB="0">
                    <a:solidFill>
                      <a:srgbClr val="DDEBF7"/>
                    </a:solidFill>
                  </a:tcPr>
                </a:tc>
                <a:tc>
                  <a:txBody>
                    <a:bodyPr/>
                    <a:lstStyle/>
                    <a:p>
                      <a:pPr marL="100965">
                        <a:lnSpc>
                          <a:spcPct val="100000"/>
                        </a:lnSpc>
                        <a:spcBef>
                          <a:spcPts val="790"/>
                        </a:spcBef>
                        <a:tabLst>
                          <a:tab pos="700405" algn="l"/>
                          <a:tab pos="1073150" algn="l"/>
                        </a:tabLst>
                      </a:pPr>
                      <a:r>
                        <a:rPr sz="1800" b="1" spc="-25" dirty="0">
                          <a:solidFill>
                            <a:srgbClr val="0000FF"/>
                          </a:solidFill>
                          <a:latin typeface="Lucida Bright"/>
                          <a:cs typeface="Lucida Bright"/>
                        </a:rPr>
                        <a:t>359</a:t>
                      </a:r>
                      <a:r>
                        <a:rPr sz="1800" b="1" dirty="0">
                          <a:solidFill>
                            <a:srgbClr val="0000FF"/>
                          </a:solidFill>
                          <a:latin typeface="Lucida Bright"/>
                          <a:cs typeface="Lucida Bright"/>
                        </a:rPr>
                        <a:t>	</a:t>
                      </a:r>
                      <a:r>
                        <a:rPr sz="2025" spc="-37" baseline="-4115" dirty="0">
                          <a:solidFill>
                            <a:srgbClr val="305496"/>
                          </a:solidFill>
                          <a:latin typeface="Lucida Bright"/>
                          <a:cs typeface="Lucida Bright"/>
                        </a:rPr>
                        <a:t>27</a:t>
                      </a:r>
                      <a:r>
                        <a:rPr sz="2025" baseline="-4115" dirty="0">
                          <a:solidFill>
                            <a:srgbClr val="305496"/>
                          </a:solidFill>
                          <a:latin typeface="Lucida Bright"/>
                          <a:cs typeface="Lucida Bright"/>
                        </a:rPr>
                        <a:t>	</a:t>
                      </a:r>
                      <a:r>
                        <a:rPr sz="1800" b="1" spc="-25" dirty="0">
                          <a:solidFill>
                            <a:srgbClr val="0000FF"/>
                          </a:solidFill>
                          <a:latin typeface="Lucida Bright"/>
                          <a:cs typeface="Lucida Bright"/>
                        </a:rPr>
                        <a:t>360</a:t>
                      </a:r>
                      <a:endParaRPr sz="1800">
                        <a:latin typeface="Lucida Bright"/>
                        <a:cs typeface="Lucida Bright"/>
                      </a:endParaRPr>
                    </a:p>
                  </a:txBody>
                  <a:tcPr marL="0" marR="0" marT="100330" marB="0">
                    <a:solidFill>
                      <a:srgbClr val="DDEBF7"/>
                    </a:solidFill>
                  </a:tcPr>
                </a:tc>
                <a:tc>
                  <a:txBody>
                    <a:bodyPr/>
                    <a:lstStyle/>
                    <a:p>
                      <a:pPr marL="222885">
                        <a:lnSpc>
                          <a:spcPct val="100000"/>
                        </a:lnSpc>
                        <a:spcBef>
                          <a:spcPts val="595"/>
                        </a:spcBef>
                      </a:pPr>
                      <a:r>
                        <a:rPr sz="2025" baseline="-12345" dirty="0">
                          <a:solidFill>
                            <a:srgbClr val="C00000"/>
                          </a:solidFill>
                          <a:latin typeface="Lucida Bright"/>
                          <a:cs typeface="Lucida Bright"/>
                        </a:rPr>
                        <a:t>28</a:t>
                      </a:r>
                      <a:r>
                        <a:rPr sz="2025" spc="232" baseline="-12345" dirty="0">
                          <a:solidFill>
                            <a:srgbClr val="C00000"/>
                          </a:solidFill>
                          <a:latin typeface="Lucida Bright"/>
                          <a:cs typeface="Lucida Bright"/>
                        </a:rPr>
                        <a:t> </a:t>
                      </a:r>
                      <a:r>
                        <a:rPr sz="1800" b="1" spc="-25" dirty="0">
                          <a:solidFill>
                            <a:srgbClr val="0000FF"/>
                          </a:solidFill>
                          <a:latin typeface="Lucida Bright"/>
                          <a:cs typeface="Lucida Bright"/>
                        </a:rPr>
                        <a:t>361</a:t>
                      </a:r>
                      <a:endParaRPr sz="1800">
                        <a:latin typeface="Lucida Bright"/>
                        <a:cs typeface="Lucida Bright"/>
                      </a:endParaRPr>
                    </a:p>
                  </a:txBody>
                  <a:tcPr marL="0" marR="0" marT="75565" marB="0">
                    <a:solidFill>
                      <a:srgbClr val="DDEBF7"/>
                    </a:solidFill>
                  </a:tcPr>
                </a:tc>
                <a:extLst>
                  <a:ext uri="{0D108BD9-81ED-4DB2-BD59-A6C34878D82A}">
                    <a16:rowId xmlns:a16="http://schemas.microsoft.com/office/drawing/2014/main" val="10000"/>
                  </a:ext>
                </a:extLst>
              </a:tr>
              <a:tr h="218440">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a:lnSpc>
                          <a:spcPct val="100000"/>
                        </a:lnSpc>
                      </a:pPr>
                      <a:endParaRPr sz="1100">
                        <a:latin typeface="Times New Roman"/>
                        <a:cs typeface="Times New Roman"/>
                      </a:endParaRPr>
                    </a:p>
                  </a:txBody>
                  <a:tcPr marL="0" marR="0" marT="0" marB="0">
                    <a:lnB w="28575">
                      <a:solidFill>
                        <a:srgbClr val="305496"/>
                      </a:solidFill>
                      <a:prstDash val="solid"/>
                    </a:lnB>
                    <a:solidFill>
                      <a:srgbClr val="DDEBF7"/>
                    </a:solidFill>
                  </a:tcPr>
                </a:tc>
                <a:tc>
                  <a:txBody>
                    <a:bodyPr/>
                    <a:lstStyle/>
                    <a:p>
                      <a:pPr marL="77470" marR="57785">
                        <a:lnSpc>
                          <a:spcPts val="944"/>
                        </a:lnSpc>
                        <a:spcBef>
                          <a:spcPts val="67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25" dirty="0">
                          <a:solidFill>
                            <a:srgbClr val="F4B085"/>
                          </a:solidFill>
                          <a:latin typeface="Lucida Bright"/>
                          <a:cs typeface="Lucida Bright"/>
                        </a:rPr>
                        <a:t>52</a:t>
                      </a:r>
                      <a:endParaRPr sz="800">
                        <a:latin typeface="Lucida Bright"/>
                        <a:cs typeface="Lucida Bright"/>
                      </a:endParaRPr>
                    </a:p>
                  </a:txBody>
                  <a:tcPr marL="0" marR="0" marT="85725" marB="0">
                    <a:lnB w="28575">
                      <a:solidFill>
                        <a:srgbClr val="305496"/>
                      </a:solidFill>
                      <a:prstDash val="solid"/>
                    </a:lnB>
                    <a:solidFill>
                      <a:srgbClr val="DDEBF7"/>
                    </a:solidFill>
                  </a:tcPr>
                </a:tc>
                <a:extLst>
                  <a:ext uri="{0D108BD9-81ED-4DB2-BD59-A6C34878D82A}">
                    <a16:rowId xmlns:a16="http://schemas.microsoft.com/office/drawing/2014/main" val="10001"/>
                  </a:ext>
                </a:extLst>
              </a:tr>
              <a:tr h="163830">
                <a:tc>
                  <a:txBody>
                    <a:bodyPr/>
                    <a:lstStyle/>
                    <a:p>
                      <a:pPr marL="360680">
                        <a:lnSpc>
                          <a:spcPts val="990"/>
                        </a:lnSpc>
                        <a:spcBef>
                          <a:spcPts val="195"/>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tcPr>
                </a:tc>
                <a:tc>
                  <a:txBody>
                    <a:bodyPr/>
                    <a:lstStyle/>
                    <a:p>
                      <a:pPr marL="138430">
                        <a:lnSpc>
                          <a:spcPts val="99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tcPr>
                </a:tc>
                <a:tc>
                  <a:txBody>
                    <a:bodyPr/>
                    <a:lstStyle/>
                    <a:p>
                      <a:pPr marR="12065" algn="ctr">
                        <a:lnSpc>
                          <a:spcPts val="99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tcPr>
                </a:tc>
                <a:tc>
                  <a:txBody>
                    <a:bodyPr/>
                    <a:lstStyle/>
                    <a:p>
                      <a:pPr marR="17780" algn="ctr">
                        <a:lnSpc>
                          <a:spcPts val="990"/>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tcPr>
                </a:tc>
                <a:tc>
                  <a:txBody>
                    <a:bodyPr/>
                    <a:lstStyle/>
                    <a:p>
                      <a:pPr marR="19050" algn="ctr">
                        <a:lnSpc>
                          <a:spcPts val="990"/>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tcPr>
                </a:tc>
                <a:tc>
                  <a:txBody>
                    <a:bodyPr/>
                    <a:lstStyle/>
                    <a:p>
                      <a:pPr marL="32384" algn="ctr">
                        <a:lnSpc>
                          <a:spcPts val="990"/>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Mar</a:t>
                      </a:r>
                      <a:endParaRPr sz="900">
                        <a:latin typeface="Lucida Bright"/>
                        <a:cs typeface="Lucida Bright"/>
                      </a:endParaRPr>
                    </a:p>
                  </a:txBody>
                  <a:tcPr marL="0" marR="0" marT="24765" marB="0">
                    <a:lnT w="28575">
                      <a:solidFill>
                        <a:srgbClr val="305496"/>
                      </a:solidFill>
                      <a:prstDash val="solid"/>
                    </a:lnT>
                  </a:tcPr>
                </a:tc>
                <a:tc>
                  <a:txBody>
                    <a:bodyPr/>
                    <a:lstStyle/>
                    <a:p>
                      <a:pPr marL="133350" marR="57785">
                        <a:lnSpc>
                          <a:spcPts val="990"/>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Mar</a:t>
                      </a:r>
                      <a:endParaRPr sz="900" dirty="0">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2"/>
                  </a:ext>
                </a:extLst>
              </a:tr>
            </a:tbl>
          </a:graphicData>
        </a:graphic>
      </p:graphicFrame>
      <p:sp>
        <p:nvSpPr>
          <p:cNvPr id="11" name="object 11"/>
          <p:cNvSpPr txBox="1"/>
          <p:nvPr/>
        </p:nvSpPr>
        <p:spPr>
          <a:xfrm>
            <a:off x="2629583" y="5718952"/>
            <a:ext cx="757555" cy="299720"/>
          </a:xfrm>
          <a:prstGeom prst="rect">
            <a:avLst/>
          </a:prstGeom>
        </p:spPr>
        <p:txBody>
          <a:bodyPr vert="horz" wrap="square" lIns="0" tIns="12700" rIns="0" bIns="0" rtlCol="0">
            <a:spAutoFit/>
          </a:bodyPr>
          <a:lstStyle/>
          <a:p>
            <a:pPr marL="38100">
              <a:lnSpc>
                <a:spcPct val="100000"/>
              </a:lnSpc>
              <a:spcBef>
                <a:spcPts val="100"/>
              </a:spcBef>
            </a:pPr>
            <a:r>
              <a:rPr sz="2025" baseline="-10288" dirty="0">
                <a:solidFill>
                  <a:srgbClr val="305496"/>
                </a:solidFill>
                <a:latin typeface="Lucida Bright"/>
                <a:cs typeface="Lucida Bright"/>
              </a:rPr>
              <a:t>30</a:t>
            </a:r>
            <a:r>
              <a:rPr sz="2025" spc="-142" baseline="-10288" dirty="0">
                <a:solidFill>
                  <a:srgbClr val="305496"/>
                </a:solidFill>
                <a:latin typeface="Lucida Bright"/>
                <a:cs typeface="Lucida Bright"/>
              </a:rPr>
              <a:t> </a:t>
            </a:r>
            <a:r>
              <a:rPr sz="1800" b="1" spc="-25" dirty="0">
                <a:solidFill>
                  <a:srgbClr val="0000FF"/>
                </a:solidFill>
                <a:latin typeface="Lucida Bright"/>
                <a:cs typeface="Lucida Bright"/>
              </a:rPr>
              <a:t>363</a:t>
            </a:r>
            <a:endParaRPr sz="1800">
              <a:latin typeface="Lucida Bright"/>
              <a:cs typeface="Lucida Bright"/>
            </a:endParaRPr>
          </a:p>
        </p:txBody>
      </p:sp>
      <p:sp>
        <p:nvSpPr>
          <p:cNvPr id="12" name="object 12"/>
          <p:cNvSpPr txBox="1"/>
          <p:nvPr/>
        </p:nvSpPr>
        <p:spPr>
          <a:xfrm>
            <a:off x="3314700" y="5596809"/>
            <a:ext cx="1126490" cy="722630"/>
          </a:xfrm>
          <a:prstGeom prst="rect">
            <a:avLst/>
          </a:prstGeom>
        </p:spPr>
        <p:txBody>
          <a:bodyPr vert="horz" wrap="square" lIns="0" tIns="28575" rIns="0" bIns="0" rtlCol="0">
            <a:spAutoFit/>
          </a:bodyPr>
          <a:lstStyle/>
          <a:p>
            <a:pPr marL="73025" marR="126364" indent="2540" algn="ctr">
              <a:lnSpc>
                <a:spcPct val="106500"/>
              </a:lnSpc>
              <a:spcBef>
                <a:spcPts val="225"/>
              </a:spcBef>
            </a:pPr>
            <a:r>
              <a:rPr sz="900" i="1" spc="-105" dirty="0">
                <a:solidFill>
                  <a:srgbClr val="F8CBAD"/>
                </a:solidFill>
                <a:latin typeface="Lucida Bright"/>
                <a:cs typeface="Lucida Bright"/>
              </a:rPr>
              <a:t>1</a:t>
            </a:r>
            <a:r>
              <a:rPr sz="2700" b="1" spc="-1552" baseline="-13888" dirty="0">
                <a:solidFill>
                  <a:srgbClr val="0000FF"/>
                </a:solidFill>
                <a:latin typeface="Lucida Bright"/>
                <a:cs typeface="Lucida Bright"/>
              </a:rPr>
              <a:t>3</a:t>
            </a:r>
            <a:r>
              <a:rPr sz="900" i="1" dirty="0">
                <a:solidFill>
                  <a:srgbClr val="F8CBAD"/>
                </a:solidFill>
                <a:latin typeface="Lucida Bright"/>
                <a:cs typeface="Lucida Bright"/>
              </a:rPr>
              <a:t>st</a:t>
            </a:r>
            <a:r>
              <a:rPr sz="900" i="1" spc="15" dirty="0">
                <a:solidFill>
                  <a:srgbClr val="F8CBAD"/>
                </a:solidFill>
                <a:latin typeface="Lucida Bright"/>
                <a:cs typeface="Lucida Bright"/>
              </a:rPr>
              <a:t> </a:t>
            </a:r>
            <a:r>
              <a:rPr sz="900" i="1" spc="-484" dirty="0">
                <a:solidFill>
                  <a:srgbClr val="F8CBAD"/>
                </a:solidFill>
                <a:latin typeface="Lucida Bright"/>
                <a:cs typeface="Lucida Bright"/>
              </a:rPr>
              <a:t>S</a:t>
            </a:r>
            <a:r>
              <a:rPr sz="2700" b="1" spc="-1012" baseline="-13888" dirty="0">
                <a:solidFill>
                  <a:srgbClr val="0000FF"/>
                </a:solidFill>
                <a:latin typeface="Lucida Bright"/>
                <a:cs typeface="Lucida Bright"/>
              </a:rPr>
              <a:t>6</a:t>
            </a:r>
            <a:r>
              <a:rPr sz="900" i="1" spc="-15" dirty="0">
                <a:solidFill>
                  <a:srgbClr val="F8CBAD"/>
                </a:solidFill>
                <a:latin typeface="Lucida Bright"/>
                <a:cs typeface="Lucida Bright"/>
              </a:rPr>
              <a:t>e</a:t>
            </a:r>
            <a:r>
              <a:rPr sz="900" i="1" spc="-375" dirty="0">
                <a:solidFill>
                  <a:srgbClr val="F8CBAD"/>
                </a:solidFill>
                <a:latin typeface="Lucida Bright"/>
                <a:cs typeface="Lucida Bright"/>
              </a:rPr>
              <a:t>a</a:t>
            </a:r>
            <a:r>
              <a:rPr sz="2700" b="1" spc="-1162" baseline="-13888" dirty="0">
                <a:solidFill>
                  <a:srgbClr val="0000FF"/>
                </a:solidFill>
                <a:latin typeface="Lucida Bright"/>
                <a:cs typeface="Lucida Bright"/>
              </a:rPr>
              <a:t>4</a:t>
            </a:r>
            <a:r>
              <a:rPr sz="900" i="1" spc="-10" dirty="0">
                <a:solidFill>
                  <a:srgbClr val="F8CBAD"/>
                </a:solidFill>
                <a:latin typeface="Lucida Bright"/>
                <a:cs typeface="Lucida Bright"/>
              </a:rPr>
              <a:t>s</a:t>
            </a:r>
            <a:r>
              <a:rPr sz="900" i="1" spc="-15" dirty="0">
                <a:solidFill>
                  <a:srgbClr val="F8CBAD"/>
                </a:solidFill>
                <a:latin typeface="Lucida Bright"/>
                <a:cs typeface="Lucida Bright"/>
              </a:rPr>
              <a:t>on</a:t>
            </a:r>
            <a:r>
              <a:rPr sz="900" i="1" dirty="0">
                <a:solidFill>
                  <a:srgbClr val="F8CBAD"/>
                </a:solidFill>
                <a:latin typeface="Lucida Bright"/>
                <a:cs typeface="Lucida Bright"/>
              </a:rPr>
              <a:t> Marker</a:t>
            </a:r>
            <a:r>
              <a:rPr sz="900" i="1" spc="-10" dirty="0">
                <a:solidFill>
                  <a:srgbClr val="F8CBAD"/>
                </a:solidFill>
                <a:latin typeface="Lucida Bright"/>
                <a:cs typeface="Lucida Bright"/>
              </a:rPr>
              <a:t> </a:t>
            </a:r>
            <a:r>
              <a:rPr sz="900" i="1" dirty="0">
                <a:solidFill>
                  <a:srgbClr val="F8CBAD"/>
                </a:solidFill>
                <a:latin typeface="Lucida Bright"/>
                <a:cs typeface="Lucida Bright"/>
              </a:rPr>
              <a:t>Spring</a:t>
            </a:r>
            <a:r>
              <a:rPr sz="900" i="1" spc="-5" dirty="0">
                <a:solidFill>
                  <a:srgbClr val="F8CBAD"/>
                </a:solidFill>
                <a:latin typeface="Lucida Bright"/>
                <a:cs typeface="Lucida Bright"/>
              </a:rPr>
              <a:t> </a:t>
            </a:r>
            <a:r>
              <a:rPr sz="900" i="1" spc="-25" dirty="0">
                <a:solidFill>
                  <a:srgbClr val="F8CBAD"/>
                </a:solidFill>
                <a:latin typeface="Lucida Bright"/>
                <a:cs typeface="Lucida Bright"/>
              </a:rPr>
              <a:t>is </a:t>
            </a:r>
            <a:r>
              <a:rPr sz="900" i="1" spc="-20" dirty="0">
                <a:solidFill>
                  <a:srgbClr val="F8CBAD"/>
                </a:solidFill>
                <a:latin typeface="Lucida Bright"/>
                <a:cs typeface="Lucida Bright"/>
              </a:rPr>
              <a:t>Here</a:t>
            </a:r>
            <a:endParaRPr sz="900" dirty="0">
              <a:latin typeface="Lucida Bright"/>
              <a:cs typeface="Lucida Bright"/>
            </a:endParaRPr>
          </a:p>
          <a:p>
            <a:pPr algn="ctr">
              <a:lnSpc>
                <a:spcPct val="100000"/>
              </a:lnSpc>
              <a:spcBef>
                <a:spcPts val="20"/>
              </a:spcBef>
            </a:pPr>
            <a:r>
              <a:rPr sz="550" dirty="0">
                <a:solidFill>
                  <a:srgbClr val="305496"/>
                </a:solidFill>
                <a:latin typeface="Lucida Bright"/>
                <a:cs typeface="Lucida Bright"/>
              </a:rPr>
              <a:t>Annual</a:t>
            </a:r>
            <a:r>
              <a:rPr sz="550" spc="35" dirty="0">
                <a:solidFill>
                  <a:srgbClr val="305496"/>
                </a:solidFill>
                <a:latin typeface="Lucida Bright"/>
                <a:cs typeface="Lucida Bright"/>
              </a:rPr>
              <a:t> </a:t>
            </a:r>
            <a:r>
              <a:rPr sz="550" dirty="0">
                <a:solidFill>
                  <a:srgbClr val="305496"/>
                </a:solidFill>
                <a:latin typeface="Lucida Bright"/>
                <a:cs typeface="Lucida Bright"/>
              </a:rPr>
              <a:t>Yom</a:t>
            </a:r>
            <a:r>
              <a:rPr sz="550" spc="40" dirty="0">
                <a:solidFill>
                  <a:srgbClr val="305496"/>
                </a:solidFill>
                <a:latin typeface="Lucida Bright"/>
                <a:cs typeface="Lucida Bright"/>
              </a:rPr>
              <a:t> </a:t>
            </a:r>
            <a:r>
              <a:rPr sz="550" dirty="0">
                <a:solidFill>
                  <a:srgbClr val="305496"/>
                </a:solidFill>
                <a:latin typeface="Lucida Bright"/>
                <a:cs typeface="Lucida Bright"/>
              </a:rPr>
              <a:t>of</a:t>
            </a:r>
            <a:r>
              <a:rPr sz="550" spc="30" dirty="0">
                <a:solidFill>
                  <a:srgbClr val="305496"/>
                </a:solidFill>
                <a:latin typeface="Lucida Bright"/>
                <a:cs typeface="Lucida Bright"/>
              </a:rPr>
              <a:t> </a:t>
            </a:r>
            <a:r>
              <a:rPr sz="550" spc="-10" dirty="0">
                <a:solidFill>
                  <a:srgbClr val="305496"/>
                </a:solidFill>
                <a:latin typeface="Lucida Bright"/>
                <a:cs typeface="Lucida Bright"/>
              </a:rPr>
              <a:t>Remembrance</a:t>
            </a:r>
            <a:endParaRPr sz="550" dirty="0">
              <a:latin typeface="Lucida Bright"/>
              <a:cs typeface="Lucida Bright"/>
            </a:endParaRPr>
          </a:p>
        </p:txBody>
      </p:sp>
      <p:sp>
        <p:nvSpPr>
          <p:cNvPr id="13" name="object 13"/>
          <p:cNvSpPr txBox="1"/>
          <p:nvPr/>
        </p:nvSpPr>
        <p:spPr>
          <a:xfrm>
            <a:off x="4569967" y="5724397"/>
            <a:ext cx="749300" cy="40322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1</a:t>
            </a:r>
            <a:endParaRPr sz="1350" dirty="0">
              <a:latin typeface="Lucida Bright"/>
              <a:cs typeface="Lucida Bright"/>
            </a:endParaRPr>
          </a:p>
          <a:p>
            <a:pPr marL="58419">
              <a:lnSpc>
                <a:spcPct val="100000"/>
              </a:lnSpc>
              <a:spcBef>
                <a:spcPts val="75"/>
              </a:spcBef>
            </a:pPr>
            <a:r>
              <a:rPr sz="1050" i="1" dirty="0">
                <a:solidFill>
                  <a:srgbClr val="B4C6E7"/>
                </a:solidFill>
                <a:latin typeface="Lucida Bright"/>
                <a:cs typeface="Lucida Bright"/>
              </a:rPr>
              <a:t>Chodesh</a:t>
            </a:r>
            <a:r>
              <a:rPr sz="1050" i="1" spc="50" dirty="0">
                <a:solidFill>
                  <a:srgbClr val="B4C6E7"/>
                </a:solidFill>
                <a:latin typeface="Lucida Bright"/>
                <a:cs typeface="Lucida Bright"/>
              </a:rPr>
              <a:t> </a:t>
            </a:r>
            <a:r>
              <a:rPr sz="1050" i="1" spc="-50" dirty="0">
                <a:solidFill>
                  <a:srgbClr val="B4C6E7"/>
                </a:solidFill>
                <a:latin typeface="Lucida Bright"/>
                <a:cs typeface="Lucida Bright"/>
              </a:rPr>
              <a:t>1</a:t>
            </a:r>
            <a:endParaRPr sz="1050" dirty="0">
              <a:latin typeface="Lucida Bright"/>
              <a:cs typeface="Lucida Bright"/>
            </a:endParaRPr>
          </a:p>
        </p:txBody>
      </p:sp>
      <p:sp>
        <p:nvSpPr>
          <p:cNvPr id="14" name="object 14"/>
          <p:cNvSpPr txBox="1"/>
          <p:nvPr/>
        </p:nvSpPr>
        <p:spPr>
          <a:xfrm>
            <a:off x="6004814" y="5808217"/>
            <a:ext cx="131445" cy="23431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2</a:t>
            </a:r>
            <a:endParaRPr sz="1350">
              <a:latin typeface="Lucida Bright"/>
              <a:cs typeface="Lucida Bright"/>
            </a:endParaRPr>
          </a:p>
        </p:txBody>
      </p:sp>
      <p:sp>
        <p:nvSpPr>
          <p:cNvPr id="15" name="object 15"/>
          <p:cNvSpPr txBox="1"/>
          <p:nvPr/>
        </p:nvSpPr>
        <p:spPr>
          <a:xfrm>
            <a:off x="7108873" y="5808217"/>
            <a:ext cx="131445" cy="23431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3</a:t>
            </a:r>
            <a:endParaRPr sz="1350">
              <a:latin typeface="Lucida Bright"/>
              <a:cs typeface="Lucida Bright"/>
            </a:endParaRPr>
          </a:p>
        </p:txBody>
      </p:sp>
      <p:sp>
        <p:nvSpPr>
          <p:cNvPr id="16" name="object 16"/>
          <p:cNvSpPr txBox="1"/>
          <p:nvPr/>
        </p:nvSpPr>
        <p:spPr>
          <a:xfrm>
            <a:off x="8063738" y="5808217"/>
            <a:ext cx="462280" cy="530225"/>
          </a:xfrm>
          <a:prstGeom prst="rect">
            <a:avLst/>
          </a:prstGeom>
        </p:spPr>
        <p:txBody>
          <a:bodyPr vert="horz" wrap="square" lIns="0" tIns="14604" rIns="0" bIns="0" rtlCol="0">
            <a:spAutoFit/>
          </a:bodyPr>
          <a:lstStyle/>
          <a:p>
            <a:pPr marR="24130" algn="ctr">
              <a:lnSpc>
                <a:spcPct val="100000"/>
              </a:lnSpc>
              <a:spcBef>
                <a:spcPts val="114"/>
              </a:spcBef>
            </a:pPr>
            <a:r>
              <a:rPr sz="1350" i="1" spc="5" dirty="0">
                <a:solidFill>
                  <a:srgbClr val="F8CBAD"/>
                </a:solidFill>
                <a:latin typeface="Lucida Bright"/>
                <a:cs typeface="Lucida Bright"/>
              </a:rPr>
              <a:t>4</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85" dirty="0">
                <a:solidFill>
                  <a:srgbClr val="F4B085"/>
                </a:solidFill>
                <a:latin typeface="Lucida Bright"/>
                <a:cs typeface="Lucida Bright"/>
              </a:rPr>
              <a:t> </a:t>
            </a:r>
            <a:r>
              <a:rPr sz="800" spc="-50" dirty="0">
                <a:solidFill>
                  <a:srgbClr val="F4B085"/>
                </a:solidFill>
                <a:latin typeface="Lucida Bright"/>
                <a:cs typeface="Lucida Bright"/>
              </a:rPr>
              <a:t>1</a:t>
            </a:r>
            <a:endParaRPr sz="800">
              <a:latin typeface="Lucida Bright"/>
              <a:cs typeface="Lucida Bright"/>
            </a:endParaRPr>
          </a:p>
        </p:txBody>
      </p:sp>
      <p:sp>
        <p:nvSpPr>
          <p:cNvPr id="17" name="object 17"/>
          <p:cNvSpPr txBox="1"/>
          <p:nvPr/>
        </p:nvSpPr>
        <p:spPr>
          <a:xfrm>
            <a:off x="1118908" y="6324053"/>
            <a:ext cx="1459865" cy="153035"/>
          </a:xfrm>
          <a:prstGeom prst="rect">
            <a:avLst/>
          </a:prstGeom>
        </p:spPr>
        <p:txBody>
          <a:bodyPr vert="horz" wrap="square" lIns="0" tIns="17145" rIns="0" bIns="0" rtlCol="0">
            <a:spAutoFit/>
          </a:bodyPr>
          <a:lstStyle/>
          <a:p>
            <a:pPr marL="12700">
              <a:lnSpc>
                <a:spcPct val="100000"/>
              </a:lnSpc>
              <a:spcBef>
                <a:spcPts val="13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18" name="object 18"/>
          <p:cNvSpPr txBox="1">
            <a:spLocks noGrp="1"/>
          </p:cNvSpPr>
          <p:nvPr>
            <p:ph type="title"/>
          </p:nvPr>
        </p:nvSpPr>
        <p:spPr>
          <a:prstGeom prst="rect">
            <a:avLst/>
          </a:prstGeom>
        </p:spPr>
        <p:txBody>
          <a:bodyPr vert="horz" wrap="square" lIns="0" tIns="130936" rIns="0" bIns="0" rtlCol="0">
            <a:spAutoFit/>
          </a:bodyPr>
          <a:lstStyle/>
          <a:p>
            <a:pPr marL="12700">
              <a:lnSpc>
                <a:spcPct val="100000"/>
              </a:lnSpc>
              <a:spcBef>
                <a:spcPts val="95"/>
              </a:spcBef>
            </a:pPr>
            <a:r>
              <a:rPr dirty="0"/>
              <a:t>Chodesh</a:t>
            </a:r>
            <a:r>
              <a:rPr spc="-135" dirty="0"/>
              <a:t> </a:t>
            </a:r>
            <a:r>
              <a:rPr spc="-25" dirty="0"/>
              <a:t>12</a:t>
            </a:r>
          </a:p>
        </p:txBody>
      </p:sp>
      <p:sp>
        <p:nvSpPr>
          <p:cNvPr id="19" name="object 19"/>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pic>
        <p:nvPicPr>
          <p:cNvPr id="20" name="object 20"/>
          <p:cNvPicPr/>
          <p:nvPr/>
        </p:nvPicPr>
        <p:blipFill>
          <a:blip r:embed="rId2" cstate="print"/>
          <a:stretch>
            <a:fillRect/>
          </a:stretch>
        </p:blipFill>
        <p:spPr>
          <a:xfrm>
            <a:off x="6903779" y="685800"/>
            <a:ext cx="1942328" cy="1145285"/>
          </a:xfrm>
          <a:prstGeom prst="rect">
            <a:avLst/>
          </a:prstGeom>
        </p:spPr>
      </p:pic>
      <p:sp>
        <p:nvSpPr>
          <p:cNvPr id="21" name="object 21"/>
          <p:cNvSpPr/>
          <p:nvPr/>
        </p:nvSpPr>
        <p:spPr>
          <a:xfrm>
            <a:off x="3473958" y="921258"/>
            <a:ext cx="1880870" cy="909955"/>
          </a:xfrm>
          <a:custGeom>
            <a:avLst/>
            <a:gdLst/>
            <a:ahLst/>
            <a:cxnLst/>
            <a:rect l="l" t="t" r="r" b="b"/>
            <a:pathLst>
              <a:path w="1880870" h="909955">
                <a:moveTo>
                  <a:pt x="1880615" y="909828"/>
                </a:moveTo>
                <a:lnTo>
                  <a:pt x="1880615" y="0"/>
                </a:lnTo>
                <a:lnTo>
                  <a:pt x="0" y="0"/>
                </a:lnTo>
                <a:lnTo>
                  <a:pt x="0" y="909828"/>
                </a:lnTo>
                <a:lnTo>
                  <a:pt x="1880615" y="909828"/>
                </a:lnTo>
                <a:close/>
              </a:path>
            </a:pathLst>
          </a:custGeom>
          <a:solidFill>
            <a:srgbClr val="FFFFFF"/>
          </a:solid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5688-CB01-2E5B-9BD7-F6019BCA1970}"/>
              </a:ext>
            </a:extLst>
          </p:cNvPr>
          <p:cNvSpPr>
            <a:spLocks noGrp="1"/>
          </p:cNvSpPr>
          <p:nvPr>
            <p:ph type="title"/>
          </p:nvPr>
        </p:nvSpPr>
        <p:spPr>
          <a:xfrm>
            <a:off x="381000" y="228600"/>
            <a:ext cx="9372600" cy="1685077"/>
          </a:xfrm>
        </p:spPr>
        <p:txBody>
          <a:bodyPr/>
          <a:lstStyle/>
          <a:p>
            <a:r>
              <a:rPr lang="en-US" dirty="0"/>
              <a:t>What If Everything We Have Presented Here Is False? [Which of course it is not but hypothetically speaking]? What Then?</a:t>
            </a:r>
          </a:p>
        </p:txBody>
      </p:sp>
      <p:sp>
        <p:nvSpPr>
          <p:cNvPr id="3" name="Text Placeholder 2">
            <a:extLst>
              <a:ext uri="{FF2B5EF4-FFF2-40B4-BE49-F238E27FC236}">
                <a16:creationId xmlns:a16="http://schemas.microsoft.com/office/drawing/2014/main" id="{23C615E8-EFF9-82DF-F28C-0F4892624862}"/>
              </a:ext>
            </a:extLst>
          </p:cNvPr>
          <p:cNvSpPr>
            <a:spLocks noGrp="1"/>
          </p:cNvSpPr>
          <p:nvPr>
            <p:ph type="body" idx="1"/>
          </p:nvPr>
        </p:nvSpPr>
        <p:spPr>
          <a:xfrm>
            <a:off x="228600" y="1913677"/>
            <a:ext cx="9601200" cy="6432530"/>
          </a:xfrm>
        </p:spPr>
        <p:txBody>
          <a:bodyPr/>
          <a:lstStyle/>
          <a:p>
            <a:r>
              <a:rPr lang="en-US" sz="2200" b="1" dirty="0">
                <a:latin typeface="Cambria" panose="02040503050406030204" pitchFamily="18" charset="0"/>
                <a:ea typeface="Cambria" panose="02040503050406030204" pitchFamily="18" charset="0"/>
              </a:rPr>
              <a:t>Ezekiel Chapter 44, states unequivocally that in the coming millennial kingdom, only the Zadokite priesthood will have authority to oversee all that pertains to order and worship</a:t>
            </a:r>
            <a:r>
              <a:rPr lang="en-US" sz="2200" b="1" dirty="0">
                <a:solidFill>
                  <a:srgbClr val="FF0000"/>
                </a:solidFill>
                <a:highlight>
                  <a:srgbClr val="FFFF00"/>
                </a:highlight>
                <a:latin typeface="Cambria" panose="02040503050406030204" pitchFamily="18" charset="0"/>
                <a:ea typeface="Cambria" panose="02040503050406030204" pitchFamily="18" charset="0"/>
              </a:rPr>
              <a:t>. The sons of Zadok alone will have the authority to settle any, and all arguments or debates, over the TIMING OF THE SHABBATS AND THE ANNUAL MOADEM-APPOINTED TIMES!  </a:t>
            </a:r>
            <a:r>
              <a:rPr lang="en-US" sz="2200" b="1" dirty="0">
                <a:latin typeface="Cambria" panose="02040503050406030204" pitchFamily="18" charset="0"/>
                <a:ea typeface="Cambria" panose="02040503050406030204" pitchFamily="18" charset="0"/>
              </a:rPr>
              <a:t>Ezekiel-Yechezkel 44:13-16. Have a look at these amazing verses Ezekiel 44:23-25.</a:t>
            </a:r>
          </a:p>
          <a:p>
            <a:endParaRPr lang="en-US" sz="2200" b="1" dirty="0">
              <a:latin typeface="Cambria" panose="02040503050406030204" pitchFamily="18" charset="0"/>
              <a:ea typeface="Cambria" panose="02040503050406030204" pitchFamily="18" charset="0"/>
            </a:endParaRPr>
          </a:p>
          <a:p>
            <a:pPr algn="l"/>
            <a:r>
              <a:rPr lang="en-US" sz="2200" b="1" i="0" dirty="0">
                <a:effectLst/>
                <a:latin typeface="Cambria" panose="02040503050406030204" pitchFamily="18" charset="0"/>
                <a:ea typeface="Cambria" panose="02040503050406030204" pitchFamily="18" charset="0"/>
              </a:rPr>
              <a:t>23 And they shall teach My people the difference between the kadosh and profane </a:t>
            </a:r>
            <a:r>
              <a:rPr lang="en-US" sz="2200" b="1" i="0" dirty="0">
                <a:solidFill>
                  <a:srgbClr val="FF0000"/>
                </a:solidFill>
                <a:effectLst/>
                <a:highlight>
                  <a:srgbClr val="FFFF00"/>
                </a:highlight>
                <a:latin typeface="Cambria" panose="02040503050406030204" pitchFamily="18" charset="0"/>
                <a:ea typeface="Cambria" panose="02040503050406030204" pitchFamily="18" charset="0"/>
              </a:rPr>
              <a:t>and cause them to discern </a:t>
            </a:r>
            <a:r>
              <a:rPr lang="en-US" sz="2200" b="1" i="0" dirty="0">
                <a:effectLst/>
                <a:latin typeface="Cambria" panose="02040503050406030204" pitchFamily="18" charset="0"/>
                <a:ea typeface="Cambria" panose="02040503050406030204" pitchFamily="18" charset="0"/>
              </a:rPr>
              <a:t>between the unclean and the clean.</a:t>
            </a:r>
          </a:p>
          <a:p>
            <a:pPr algn="l"/>
            <a:r>
              <a:rPr lang="en-US" sz="2200" b="1" i="0" dirty="0">
                <a:solidFill>
                  <a:srgbClr val="FF0000"/>
                </a:solidFill>
                <a:effectLst/>
                <a:highlight>
                  <a:srgbClr val="FFFF00"/>
                </a:highlight>
                <a:latin typeface="Cambria" panose="02040503050406030204" pitchFamily="18" charset="0"/>
                <a:ea typeface="Cambria" panose="02040503050406030204" pitchFamily="18" charset="0"/>
              </a:rPr>
              <a:t>24 And in a dispute, they shall stand in mishpat; and they shall</a:t>
            </a:r>
          </a:p>
          <a:p>
            <a:pPr algn="l"/>
            <a:r>
              <a:rPr lang="en-US" sz="2200" b="1" i="0" dirty="0">
                <a:solidFill>
                  <a:srgbClr val="FF0000"/>
                </a:solidFill>
                <a:effectLst/>
                <a:highlight>
                  <a:srgbClr val="FFFF00"/>
                </a:highlight>
                <a:latin typeface="Cambria" panose="02040503050406030204" pitchFamily="18" charset="0"/>
                <a:ea typeface="Cambria" panose="02040503050406030204" pitchFamily="18" charset="0"/>
              </a:rPr>
              <a:t>judge according to My mishpatim: and they shall keep My Torot and My mishpatim </a:t>
            </a:r>
            <a:r>
              <a:rPr lang="en-US" sz="2200" b="1" i="0" u="sng" dirty="0">
                <a:solidFill>
                  <a:srgbClr val="FF0000"/>
                </a:solidFill>
                <a:effectLst/>
                <a:highlight>
                  <a:srgbClr val="FFFF00"/>
                </a:highlight>
                <a:latin typeface="Cambria" panose="02040503050406030204" pitchFamily="18" charset="0"/>
                <a:ea typeface="Cambria" panose="02040503050406030204" pitchFamily="18" charset="0"/>
              </a:rPr>
              <a:t>in all My </a:t>
            </a:r>
            <a:r>
              <a:rPr lang="en-US" sz="2200" b="1" i="0" u="sng" dirty="0" err="1">
                <a:solidFill>
                  <a:srgbClr val="FF0000"/>
                </a:solidFill>
                <a:effectLst/>
                <a:highlight>
                  <a:srgbClr val="FFFF00"/>
                </a:highlight>
                <a:latin typeface="Cambria" panose="02040503050406030204" pitchFamily="18" charset="0"/>
                <a:ea typeface="Cambria" panose="02040503050406030204" pitchFamily="18" charset="0"/>
              </a:rPr>
              <a:t>moadeem</a:t>
            </a:r>
            <a:r>
              <a:rPr lang="en-US" sz="2200" b="1" i="0" u="sng" dirty="0">
                <a:solidFill>
                  <a:srgbClr val="FF0000"/>
                </a:solidFill>
                <a:effectLst/>
                <a:highlight>
                  <a:srgbClr val="FFFF00"/>
                </a:highlight>
                <a:latin typeface="Cambria" panose="02040503050406030204" pitchFamily="18" charset="0"/>
                <a:ea typeface="Cambria" panose="02040503050406030204" pitchFamily="18" charset="0"/>
              </a:rPr>
              <a:t>; and they [alone] shall set apart My Shabbats.  </a:t>
            </a:r>
            <a:r>
              <a:rPr lang="en-US" sz="2200" b="1" i="0" dirty="0">
                <a:effectLst/>
                <a:latin typeface="Cambria" panose="02040503050406030204" pitchFamily="18" charset="0"/>
                <a:ea typeface="Cambria" panose="02040503050406030204" pitchFamily="18" charset="0"/>
              </a:rPr>
              <a:t>The Dead sea Scrolls have already recorded the division of times by the Zadokites. Their rulings have been recorded! We do not have to wait until the kingdom to rightly divide time, as their records have been unearthed and are readily available!</a:t>
            </a:r>
          </a:p>
          <a:p>
            <a:pPr algn="l"/>
            <a:endParaRPr lang="en-US" sz="2200" b="1" dirty="0">
              <a:latin typeface="Cambria" panose="02040503050406030204" pitchFamily="18" charset="0"/>
              <a:ea typeface="Cambria" panose="02040503050406030204" pitchFamily="18" charset="0"/>
            </a:endParaRPr>
          </a:p>
          <a:p>
            <a:pPr algn="l"/>
            <a:endParaRPr lang="en-US" sz="2200" b="1" i="0" dirty="0">
              <a:effectLst/>
              <a:latin typeface="Cambria" panose="02040503050406030204" pitchFamily="18" charset="0"/>
              <a:ea typeface="Cambria" panose="02040503050406030204" pitchFamily="18" charset="0"/>
            </a:endParaRPr>
          </a:p>
          <a:p>
            <a:endParaRPr lang="en-US" sz="22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5621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76200"/>
            <a:ext cx="9448800" cy="7771358"/>
          </a:xfrm>
          <a:prstGeom prst="rect">
            <a:avLst/>
          </a:prstGeom>
        </p:spPr>
        <p:txBody>
          <a:bodyPr vert="horz" wrap="square" lIns="0" tIns="12700" rIns="0" bIns="0" rtlCol="0">
            <a:spAutoFit/>
          </a:bodyPr>
          <a:lstStyle/>
          <a:p>
            <a:pPr marL="12700">
              <a:lnSpc>
                <a:spcPct val="100000"/>
              </a:lnSpc>
              <a:spcBef>
                <a:spcPts val="100"/>
              </a:spcBef>
            </a:pPr>
            <a:r>
              <a:rPr sz="2400" b="1" spc="-85" dirty="0">
                <a:solidFill>
                  <a:srgbClr val="0000FF"/>
                </a:solidFill>
                <a:latin typeface="Palatino Linotype"/>
                <a:cs typeface="Palatino Linotype"/>
              </a:rPr>
              <a:t>BERESHETH</a:t>
            </a:r>
            <a:r>
              <a:rPr sz="2400" b="1" spc="-15" dirty="0">
                <a:solidFill>
                  <a:srgbClr val="0000FF"/>
                </a:solidFill>
                <a:latin typeface="Palatino Linotype"/>
                <a:cs typeface="Palatino Linotype"/>
              </a:rPr>
              <a:t> </a:t>
            </a:r>
            <a:r>
              <a:rPr sz="2400" b="1" dirty="0">
                <a:solidFill>
                  <a:srgbClr val="0000FF"/>
                </a:solidFill>
                <a:latin typeface="Palatino Linotype"/>
                <a:cs typeface="Palatino Linotype"/>
              </a:rPr>
              <a:t>-</a:t>
            </a:r>
            <a:r>
              <a:rPr sz="2400" b="1" spc="-10" dirty="0">
                <a:solidFill>
                  <a:srgbClr val="0000FF"/>
                </a:solidFill>
                <a:latin typeface="Palatino Linotype"/>
                <a:cs typeface="Palatino Linotype"/>
              </a:rPr>
              <a:t> </a:t>
            </a:r>
            <a:r>
              <a:rPr sz="2400" b="1" spc="-125" dirty="0">
                <a:solidFill>
                  <a:srgbClr val="0000FF"/>
                </a:solidFill>
                <a:latin typeface="Palatino Linotype"/>
                <a:cs typeface="Palatino Linotype"/>
              </a:rPr>
              <a:t>GENESIS</a:t>
            </a:r>
            <a:r>
              <a:rPr sz="2400" b="1" spc="-10" dirty="0">
                <a:solidFill>
                  <a:srgbClr val="0000FF"/>
                </a:solidFill>
                <a:latin typeface="Palatino Linotype"/>
                <a:cs typeface="Palatino Linotype"/>
              </a:rPr>
              <a:t> </a:t>
            </a:r>
            <a:r>
              <a:rPr sz="2400" b="1" spc="-75" dirty="0">
                <a:solidFill>
                  <a:srgbClr val="0000FF"/>
                </a:solidFill>
                <a:latin typeface="Palatino Linotype"/>
                <a:cs typeface="Palatino Linotype"/>
              </a:rPr>
              <a:t>CHAPTER</a:t>
            </a:r>
            <a:r>
              <a:rPr sz="2400" b="1" spc="-15" dirty="0">
                <a:solidFill>
                  <a:srgbClr val="0000FF"/>
                </a:solidFill>
                <a:latin typeface="Palatino Linotype"/>
                <a:cs typeface="Palatino Linotype"/>
              </a:rPr>
              <a:t> </a:t>
            </a:r>
            <a:r>
              <a:rPr sz="2400" b="1" dirty="0">
                <a:solidFill>
                  <a:srgbClr val="0000FF"/>
                </a:solidFill>
                <a:latin typeface="Palatino Linotype"/>
                <a:cs typeface="Palatino Linotype"/>
              </a:rPr>
              <a:t>1</a:t>
            </a:r>
            <a:r>
              <a:rPr sz="2400" b="1" spc="-10" dirty="0">
                <a:solidFill>
                  <a:srgbClr val="0000FF"/>
                </a:solidFill>
                <a:latin typeface="Palatino Linotype"/>
                <a:cs typeface="Palatino Linotype"/>
              </a:rPr>
              <a:t> </a:t>
            </a:r>
            <a:r>
              <a:rPr sz="2400" b="1" spc="-114" dirty="0">
                <a:solidFill>
                  <a:srgbClr val="0000FF"/>
                </a:solidFill>
                <a:latin typeface="Palatino Linotype"/>
                <a:cs typeface="Palatino Linotype"/>
              </a:rPr>
              <a:t>VERSES</a:t>
            </a:r>
            <a:r>
              <a:rPr sz="2400" b="1" spc="-10" dirty="0">
                <a:solidFill>
                  <a:srgbClr val="0000FF"/>
                </a:solidFill>
                <a:latin typeface="Palatino Linotype"/>
                <a:cs typeface="Palatino Linotype"/>
              </a:rPr>
              <a:t> </a:t>
            </a:r>
            <a:r>
              <a:rPr sz="2400" b="1" dirty="0">
                <a:solidFill>
                  <a:srgbClr val="0000FF"/>
                </a:solidFill>
                <a:latin typeface="Palatino Linotype"/>
                <a:cs typeface="Palatino Linotype"/>
              </a:rPr>
              <a:t>14-19</a:t>
            </a:r>
            <a:r>
              <a:rPr sz="2400" b="1" spc="-10"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15" dirty="0">
                <a:solidFill>
                  <a:srgbClr val="0000FF"/>
                </a:solidFill>
                <a:latin typeface="Palatino Linotype"/>
                <a:cs typeface="Palatino Linotype"/>
              </a:rPr>
              <a:t> </a:t>
            </a:r>
            <a:r>
              <a:rPr sz="2400" b="1" spc="-70" dirty="0">
                <a:solidFill>
                  <a:srgbClr val="0000FF"/>
                </a:solidFill>
                <a:latin typeface="Palatino Linotype"/>
                <a:cs typeface="Palatino Linotype"/>
              </a:rPr>
              <a:t>FIRST</a:t>
            </a:r>
            <a:r>
              <a:rPr sz="2400" b="1" spc="-10" dirty="0">
                <a:solidFill>
                  <a:srgbClr val="0000FF"/>
                </a:solidFill>
                <a:latin typeface="Palatino Linotype"/>
                <a:cs typeface="Palatino Linotype"/>
              </a:rPr>
              <a:t> </a:t>
            </a:r>
            <a:r>
              <a:rPr sz="2400" b="1" spc="-110" dirty="0">
                <a:solidFill>
                  <a:srgbClr val="0000FF"/>
                </a:solidFill>
                <a:latin typeface="Palatino Linotype"/>
                <a:cs typeface="Palatino Linotype"/>
              </a:rPr>
              <a:t>TORAH</a:t>
            </a:r>
            <a:r>
              <a:rPr sz="2400" b="1" spc="-10" dirty="0">
                <a:solidFill>
                  <a:srgbClr val="0000FF"/>
                </a:solidFill>
                <a:latin typeface="Palatino Linotype"/>
                <a:cs typeface="Palatino Linotype"/>
              </a:rPr>
              <a:t> WITNESS</a:t>
            </a:r>
            <a:endParaRPr sz="2400" dirty="0">
              <a:latin typeface="Palatino Linotype"/>
              <a:cs typeface="Palatino Linotype"/>
            </a:endParaRPr>
          </a:p>
          <a:p>
            <a:pPr marL="12700" marR="5080">
              <a:lnSpc>
                <a:spcPct val="100000"/>
              </a:lnSpc>
              <a:spcBef>
                <a:spcPts val="2155"/>
              </a:spcBef>
            </a:pPr>
            <a:r>
              <a:rPr sz="2400" b="1" dirty="0">
                <a:solidFill>
                  <a:srgbClr val="0000FF"/>
                </a:solidFill>
                <a:latin typeface="Palatino Linotype"/>
                <a:cs typeface="Palatino Linotype"/>
              </a:rPr>
              <a:t>14</a:t>
            </a:r>
            <a:r>
              <a:rPr sz="2400" b="1" spc="-30" dirty="0">
                <a:solidFill>
                  <a:srgbClr val="0000FF"/>
                </a:solidFill>
                <a:latin typeface="Palatino Linotype"/>
                <a:cs typeface="Palatino Linotype"/>
              </a:rPr>
              <a:t> </a:t>
            </a:r>
            <a:r>
              <a:rPr sz="2400" b="1" spc="-145" dirty="0">
                <a:solidFill>
                  <a:srgbClr val="0000FF"/>
                </a:solidFill>
                <a:latin typeface="Palatino Linotype"/>
                <a:cs typeface="Palatino Linotype"/>
              </a:rPr>
              <a:t>AND</a:t>
            </a:r>
            <a:r>
              <a:rPr sz="2400" b="1" spc="-30" dirty="0">
                <a:solidFill>
                  <a:srgbClr val="0000FF"/>
                </a:solidFill>
                <a:latin typeface="Palatino Linotype"/>
                <a:cs typeface="Palatino Linotype"/>
              </a:rPr>
              <a:t> </a:t>
            </a:r>
            <a:r>
              <a:rPr sz="2400" b="1" spc="-100" dirty="0">
                <a:solidFill>
                  <a:srgbClr val="0000FF"/>
                </a:solidFill>
                <a:latin typeface="Palatino Linotype"/>
                <a:cs typeface="Palatino Linotype"/>
              </a:rPr>
              <a:t>ELOHIM</a:t>
            </a:r>
            <a:r>
              <a:rPr sz="2400" b="1" spc="-25" dirty="0">
                <a:solidFill>
                  <a:srgbClr val="0000FF"/>
                </a:solidFill>
                <a:latin typeface="Palatino Linotype"/>
                <a:cs typeface="Palatino Linotype"/>
              </a:rPr>
              <a:t> </a:t>
            </a:r>
            <a:r>
              <a:rPr sz="2400" b="1" spc="-100" dirty="0">
                <a:solidFill>
                  <a:srgbClr val="0000FF"/>
                </a:solidFill>
                <a:latin typeface="Palatino Linotype"/>
                <a:cs typeface="Palatino Linotype"/>
              </a:rPr>
              <a:t>SAID,</a:t>
            </a:r>
            <a:r>
              <a:rPr sz="2400" b="1" spc="-30" dirty="0">
                <a:solidFill>
                  <a:srgbClr val="0000FF"/>
                </a:solidFill>
                <a:latin typeface="Palatino Linotype"/>
                <a:cs typeface="Palatino Linotype"/>
              </a:rPr>
              <a:t> </a:t>
            </a:r>
            <a:r>
              <a:rPr sz="2400" b="1" spc="-65" dirty="0">
                <a:solidFill>
                  <a:srgbClr val="0000FF"/>
                </a:solidFill>
                <a:latin typeface="Palatino Linotype"/>
                <a:cs typeface="Palatino Linotype"/>
              </a:rPr>
              <a:t>LET</a:t>
            </a:r>
            <a:r>
              <a:rPr sz="2400" b="1" spc="-25" dirty="0">
                <a:solidFill>
                  <a:srgbClr val="0000FF"/>
                </a:solidFill>
                <a:latin typeface="Palatino Linotype"/>
                <a:cs typeface="Palatino Linotype"/>
              </a:rPr>
              <a:t> </a:t>
            </a:r>
            <a:r>
              <a:rPr sz="2400" b="1" spc="-70" dirty="0">
                <a:solidFill>
                  <a:srgbClr val="0000FF"/>
                </a:solidFill>
                <a:latin typeface="Palatino Linotype"/>
                <a:cs typeface="Palatino Linotype"/>
              </a:rPr>
              <a:t>THERE</a:t>
            </a:r>
            <a:r>
              <a:rPr sz="2400" b="1" spc="-30" dirty="0">
                <a:solidFill>
                  <a:srgbClr val="0000FF"/>
                </a:solidFill>
                <a:latin typeface="Palatino Linotype"/>
                <a:cs typeface="Palatino Linotype"/>
              </a:rPr>
              <a:t> </a:t>
            </a:r>
            <a:r>
              <a:rPr sz="2400" b="1" spc="-10" dirty="0">
                <a:solidFill>
                  <a:srgbClr val="0000FF"/>
                </a:solidFill>
                <a:latin typeface="Palatino Linotype"/>
                <a:cs typeface="Palatino Linotype"/>
              </a:rPr>
              <a:t>BE</a:t>
            </a:r>
            <a:r>
              <a:rPr sz="2400" b="1" spc="-30" dirty="0">
                <a:solidFill>
                  <a:srgbClr val="0000FF"/>
                </a:solidFill>
                <a:latin typeface="Palatino Linotype"/>
                <a:cs typeface="Palatino Linotype"/>
              </a:rPr>
              <a:t> </a:t>
            </a:r>
            <a:r>
              <a:rPr sz="2400" b="1" spc="-114" dirty="0">
                <a:solidFill>
                  <a:srgbClr val="0000FF"/>
                </a:solidFill>
                <a:latin typeface="Palatino Linotype"/>
                <a:cs typeface="Palatino Linotype"/>
              </a:rPr>
              <a:t>LIGHTS</a:t>
            </a:r>
            <a:r>
              <a:rPr sz="2400" b="1" spc="-25" dirty="0">
                <a:solidFill>
                  <a:srgbClr val="0000FF"/>
                </a:solidFill>
                <a:latin typeface="Palatino Linotype"/>
                <a:cs typeface="Palatino Linotype"/>
              </a:rPr>
              <a:t> </a:t>
            </a:r>
            <a:r>
              <a:rPr sz="2400" b="1" spc="-95" dirty="0">
                <a:solidFill>
                  <a:srgbClr val="0000FF"/>
                </a:solidFill>
                <a:latin typeface="Palatino Linotype"/>
                <a:cs typeface="Palatino Linotype"/>
              </a:rPr>
              <a:t>IN</a:t>
            </a:r>
            <a:r>
              <a:rPr sz="2400" b="1" spc="-30"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25" dirty="0">
                <a:solidFill>
                  <a:srgbClr val="0000FF"/>
                </a:solidFill>
                <a:latin typeface="Palatino Linotype"/>
                <a:cs typeface="Palatino Linotype"/>
              </a:rPr>
              <a:t> </a:t>
            </a:r>
            <a:r>
              <a:rPr sz="2400" b="1" spc="-105" dirty="0">
                <a:solidFill>
                  <a:srgbClr val="0000FF"/>
                </a:solidFill>
                <a:latin typeface="Palatino Linotype"/>
                <a:cs typeface="Palatino Linotype"/>
              </a:rPr>
              <a:t>FIRMAMENT</a:t>
            </a:r>
            <a:r>
              <a:rPr sz="2400" b="1" spc="-30" dirty="0">
                <a:solidFill>
                  <a:srgbClr val="0000FF"/>
                </a:solidFill>
                <a:latin typeface="Palatino Linotype"/>
                <a:cs typeface="Palatino Linotype"/>
              </a:rPr>
              <a:t> </a:t>
            </a:r>
            <a:r>
              <a:rPr sz="2400" b="1" spc="-75" dirty="0">
                <a:solidFill>
                  <a:srgbClr val="0000FF"/>
                </a:solidFill>
                <a:latin typeface="Palatino Linotype"/>
                <a:cs typeface="Palatino Linotype"/>
              </a:rPr>
              <a:t>OF</a:t>
            </a:r>
            <a:r>
              <a:rPr sz="2400" b="1" spc="-25" dirty="0">
                <a:solidFill>
                  <a:srgbClr val="0000FF"/>
                </a:solidFill>
                <a:latin typeface="Palatino Linotype"/>
                <a:cs typeface="Palatino Linotype"/>
              </a:rPr>
              <a:t> THE </a:t>
            </a:r>
            <a:r>
              <a:rPr sz="2400" b="1" spc="-135" dirty="0">
                <a:solidFill>
                  <a:srgbClr val="0000FF"/>
                </a:solidFill>
                <a:latin typeface="Palatino Linotype"/>
                <a:cs typeface="Palatino Linotype"/>
              </a:rPr>
              <a:t>SHAMAYIM</a:t>
            </a:r>
            <a:r>
              <a:rPr sz="2400" b="1" spc="-30" dirty="0">
                <a:solidFill>
                  <a:srgbClr val="0000FF"/>
                </a:solidFill>
                <a:latin typeface="Palatino Linotype"/>
                <a:cs typeface="Palatino Linotype"/>
              </a:rPr>
              <a:t> </a:t>
            </a:r>
            <a:r>
              <a:rPr sz="2400" b="1" spc="-95" dirty="0">
                <a:solidFill>
                  <a:srgbClr val="0000FF"/>
                </a:solidFill>
                <a:latin typeface="Palatino Linotype"/>
                <a:cs typeface="Palatino Linotype"/>
              </a:rPr>
              <a:t>TO</a:t>
            </a:r>
            <a:r>
              <a:rPr sz="2400" b="1" spc="-30" dirty="0">
                <a:solidFill>
                  <a:srgbClr val="0000FF"/>
                </a:solidFill>
                <a:latin typeface="Palatino Linotype"/>
                <a:cs typeface="Palatino Linotype"/>
              </a:rPr>
              <a:t> </a:t>
            </a:r>
            <a:r>
              <a:rPr sz="2400" b="1" spc="-75" dirty="0">
                <a:solidFill>
                  <a:srgbClr val="0000FF"/>
                </a:solidFill>
                <a:latin typeface="Palatino Linotype"/>
                <a:cs typeface="Palatino Linotype"/>
              </a:rPr>
              <a:t>DIVIDE</a:t>
            </a:r>
            <a:r>
              <a:rPr sz="2400" b="1" spc="-30"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30" dirty="0">
                <a:solidFill>
                  <a:srgbClr val="0000FF"/>
                </a:solidFill>
                <a:latin typeface="Palatino Linotype"/>
                <a:cs typeface="Palatino Linotype"/>
              </a:rPr>
              <a:t> </a:t>
            </a:r>
            <a:r>
              <a:rPr sz="2400" b="1" spc="-120" dirty="0">
                <a:solidFill>
                  <a:srgbClr val="0000FF"/>
                </a:solidFill>
                <a:latin typeface="Palatino Linotype"/>
                <a:cs typeface="Palatino Linotype"/>
              </a:rPr>
              <a:t>YOM</a:t>
            </a:r>
            <a:r>
              <a:rPr sz="2400" b="1" spc="-30" dirty="0">
                <a:solidFill>
                  <a:srgbClr val="0000FF"/>
                </a:solidFill>
                <a:latin typeface="Palatino Linotype"/>
                <a:cs typeface="Palatino Linotype"/>
              </a:rPr>
              <a:t> </a:t>
            </a:r>
            <a:r>
              <a:rPr sz="2400" b="1" spc="-110" dirty="0">
                <a:solidFill>
                  <a:srgbClr val="0000FF"/>
                </a:solidFill>
                <a:latin typeface="Palatino Linotype"/>
                <a:cs typeface="Palatino Linotype"/>
              </a:rPr>
              <a:t>FROM</a:t>
            </a:r>
            <a:r>
              <a:rPr sz="2400" b="1" spc="-30"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30" dirty="0">
                <a:solidFill>
                  <a:srgbClr val="0000FF"/>
                </a:solidFill>
                <a:latin typeface="Palatino Linotype"/>
                <a:cs typeface="Palatino Linotype"/>
              </a:rPr>
              <a:t> </a:t>
            </a:r>
            <a:r>
              <a:rPr sz="2400" b="1" spc="-90" dirty="0">
                <a:solidFill>
                  <a:srgbClr val="0000FF"/>
                </a:solidFill>
                <a:latin typeface="Palatino Linotype"/>
                <a:cs typeface="Palatino Linotype"/>
              </a:rPr>
              <a:t>NIGHT;</a:t>
            </a:r>
            <a:r>
              <a:rPr sz="2400" b="1" spc="-30" dirty="0">
                <a:solidFill>
                  <a:srgbClr val="0000FF"/>
                </a:solidFill>
                <a:latin typeface="Palatino Linotype"/>
                <a:cs typeface="Palatino Linotype"/>
              </a:rPr>
              <a:t> </a:t>
            </a:r>
            <a:r>
              <a:rPr sz="2400" b="1" spc="-145" dirty="0">
                <a:solidFill>
                  <a:srgbClr val="0000FF"/>
                </a:solidFill>
                <a:highlight>
                  <a:srgbClr val="FFFF00"/>
                </a:highlight>
                <a:latin typeface="Palatino Linotype"/>
                <a:cs typeface="Palatino Linotype"/>
              </a:rPr>
              <a:t>AND</a:t>
            </a:r>
            <a:r>
              <a:rPr sz="2400" b="1" spc="-30" dirty="0">
                <a:solidFill>
                  <a:srgbClr val="0000FF"/>
                </a:solidFill>
                <a:highlight>
                  <a:srgbClr val="FFFF00"/>
                </a:highlight>
                <a:latin typeface="Palatino Linotype"/>
                <a:cs typeface="Palatino Linotype"/>
              </a:rPr>
              <a:t> </a:t>
            </a:r>
            <a:r>
              <a:rPr sz="2400" b="1" spc="-65" dirty="0">
                <a:solidFill>
                  <a:srgbClr val="0000FF"/>
                </a:solidFill>
                <a:highlight>
                  <a:srgbClr val="FFFF00"/>
                </a:highlight>
                <a:latin typeface="Palatino Linotype"/>
                <a:cs typeface="Palatino Linotype"/>
              </a:rPr>
              <a:t>LET</a:t>
            </a:r>
            <a:r>
              <a:rPr sz="2400" b="1" spc="-30" dirty="0">
                <a:solidFill>
                  <a:srgbClr val="0000FF"/>
                </a:solidFill>
                <a:highlight>
                  <a:srgbClr val="FFFF00"/>
                </a:highlight>
                <a:latin typeface="Palatino Linotype"/>
                <a:cs typeface="Palatino Linotype"/>
              </a:rPr>
              <a:t> </a:t>
            </a:r>
            <a:r>
              <a:rPr sz="2400" b="1" spc="-95" dirty="0">
                <a:solidFill>
                  <a:srgbClr val="0000FF"/>
                </a:solidFill>
                <a:highlight>
                  <a:srgbClr val="FFFF00"/>
                </a:highlight>
                <a:latin typeface="Palatino Linotype"/>
                <a:cs typeface="Palatino Linotype"/>
              </a:rPr>
              <a:t>THEM</a:t>
            </a:r>
            <a:r>
              <a:rPr sz="2400" b="1" spc="-30" dirty="0">
                <a:solidFill>
                  <a:srgbClr val="0000FF"/>
                </a:solidFill>
                <a:highlight>
                  <a:srgbClr val="FFFF00"/>
                </a:highlight>
                <a:latin typeface="Palatino Linotype"/>
                <a:cs typeface="Palatino Linotype"/>
              </a:rPr>
              <a:t> </a:t>
            </a:r>
            <a:r>
              <a:rPr sz="2400" b="1" spc="-10" dirty="0">
                <a:solidFill>
                  <a:srgbClr val="0000FF"/>
                </a:solidFill>
                <a:highlight>
                  <a:srgbClr val="FFFF00"/>
                </a:highlight>
                <a:latin typeface="Palatino Linotype"/>
                <a:cs typeface="Palatino Linotype"/>
              </a:rPr>
              <a:t>BE</a:t>
            </a:r>
            <a:r>
              <a:rPr sz="2400" b="1" spc="-30" dirty="0">
                <a:solidFill>
                  <a:srgbClr val="0000FF"/>
                </a:solidFill>
                <a:highlight>
                  <a:srgbClr val="FFFF00"/>
                </a:highlight>
                <a:latin typeface="Palatino Linotype"/>
                <a:cs typeface="Palatino Linotype"/>
              </a:rPr>
              <a:t> </a:t>
            </a:r>
            <a:r>
              <a:rPr sz="2400" b="1" spc="-25" dirty="0">
                <a:solidFill>
                  <a:srgbClr val="0000FF"/>
                </a:solidFill>
                <a:highlight>
                  <a:srgbClr val="FFFF00"/>
                </a:highlight>
                <a:latin typeface="Palatino Linotype"/>
                <a:cs typeface="Palatino Linotype"/>
              </a:rPr>
              <a:t>FOR </a:t>
            </a:r>
            <a:r>
              <a:rPr sz="2400" b="1" spc="-130" dirty="0">
                <a:solidFill>
                  <a:srgbClr val="0000FF"/>
                </a:solidFill>
                <a:highlight>
                  <a:srgbClr val="FFFF00"/>
                </a:highlight>
                <a:latin typeface="Palatino Linotype"/>
                <a:cs typeface="Palatino Linotype"/>
              </a:rPr>
              <a:t>SIGNS-</a:t>
            </a:r>
            <a:r>
              <a:rPr sz="2400" b="1" spc="-105" dirty="0">
                <a:solidFill>
                  <a:srgbClr val="0000FF"/>
                </a:solidFill>
                <a:highlight>
                  <a:srgbClr val="FFFF00"/>
                </a:highlight>
                <a:latin typeface="Palatino Linotype"/>
                <a:cs typeface="Palatino Linotype"/>
              </a:rPr>
              <a:t>WITNESSES</a:t>
            </a:r>
            <a:r>
              <a:rPr sz="2400" b="1" spc="-15" dirty="0">
                <a:solidFill>
                  <a:srgbClr val="0000FF"/>
                </a:solidFill>
                <a:highlight>
                  <a:srgbClr val="FFFF00"/>
                </a:highlight>
                <a:latin typeface="Palatino Linotype"/>
                <a:cs typeface="Palatino Linotype"/>
              </a:rPr>
              <a:t> </a:t>
            </a:r>
            <a:r>
              <a:rPr sz="2400" b="1" spc="-45" dirty="0">
                <a:solidFill>
                  <a:srgbClr val="0000FF"/>
                </a:solidFill>
                <a:highlight>
                  <a:srgbClr val="FFFF00"/>
                </a:highlight>
                <a:latin typeface="Palatino Linotype"/>
                <a:cs typeface="Palatino Linotype"/>
              </a:rPr>
              <a:t>[VISIBLE],</a:t>
            </a:r>
            <a:r>
              <a:rPr sz="2400" b="1" spc="-10" dirty="0">
                <a:solidFill>
                  <a:srgbClr val="0000FF"/>
                </a:solidFill>
                <a:highlight>
                  <a:srgbClr val="FFFF00"/>
                </a:highlight>
                <a:latin typeface="Palatino Linotype"/>
                <a:cs typeface="Palatino Linotype"/>
              </a:rPr>
              <a:t> </a:t>
            </a:r>
            <a:r>
              <a:rPr sz="2400" b="1" spc="-145" dirty="0">
                <a:solidFill>
                  <a:srgbClr val="0000FF"/>
                </a:solidFill>
                <a:highlight>
                  <a:srgbClr val="FFFF00"/>
                </a:highlight>
                <a:latin typeface="Palatino Linotype"/>
                <a:cs typeface="Palatino Linotype"/>
              </a:rPr>
              <a:t>AND</a:t>
            </a:r>
            <a:r>
              <a:rPr sz="2400" b="1" spc="-15" dirty="0">
                <a:solidFill>
                  <a:srgbClr val="0000FF"/>
                </a:solidFill>
                <a:highlight>
                  <a:srgbClr val="FFFF00"/>
                </a:highlight>
                <a:latin typeface="Palatino Linotype"/>
                <a:cs typeface="Palatino Linotype"/>
              </a:rPr>
              <a:t> </a:t>
            </a:r>
            <a:r>
              <a:rPr sz="2400" b="1" spc="-85" dirty="0">
                <a:solidFill>
                  <a:srgbClr val="0000FF"/>
                </a:solidFill>
                <a:highlight>
                  <a:srgbClr val="FFFF00"/>
                </a:highlight>
                <a:latin typeface="Palatino Linotype"/>
                <a:cs typeface="Palatino Linotype"/>
              </a:rPr>
              <a:t>FOR</a:t>
            </a:r>
            <a:r>
              <a:rPr sz="2400" b="1" spc="-10" dirty="0">
                <a:solidFill>
                  <a:srgbClr val="0000FF"/>
                </a:solidFill>
                <a:highlight>
                  <a:srgbClr val="FFFF00"/>
                </a:highlight>
                <a:latin typeface="Palatino Linotype"/>
                <a:cs typeface="Palatino Linotype"/>
              </a:rPr>
              <a:t> </a:t>
            </a:r>
            <a:r>
              <a:rPr sz="2400" b="1" spc="-114" dirty="0">
                <a:solidFill>
                  <a:srgbClr val="0000FF"/>
                </a:solidFill>
                <a:highlight>
                  <a:srgbClr val="FFFF00"/>
                </a:highlight>
                <a:latin typeface="Palatino Linotype"/>
                <a:cs typeface="Palatino Linotype"/>
              </a:rPr>
              <a:t>MOADIM,</a:t>
            </a:r>
            <a:r>
              <a:rPr sz="2400" b="1" spc="-15" dirty="0">
                <a:solidFill>
                  <a:srgbClr val="0000FF"/>
                </a:solidFill>
                <a:highlight>
                  <a:srgbClr val="FFFF00"/>
                </a:highlight>
                <a:latin typeface="Palatino Linotype"/>
                <a:cs typeface="Palatino Linotype"/>
              </a:rPr>
              <a:t> </a:t>
            </a:r>
            <a:r>
              <a:rPr sz="2400" b="1" spc="-145" dirty="0">
                <a:solidFill>
                  <a:srgbClr val="0000FF"/>
                </a:solidFill>
                <a:highlight>
                  <a:srgbClr val="FFFF00"/>
                </a:highlight>
                <a:latin typeface="Palatino Linotype"/>
                <a:cs typeface="Palatino Linotype"/>
              </a:rPr>
              <a:t>AND</a:t>
            </a:r>
            <a:r>
              <a:rPr sz="2400" b="1" spc="-10" dirty="0">
                <a:solidFill>
                  <a:srgbClr val="0000FF"/>
                </a:solidFill>
                <a:highlight>
                  <a:srgbClr val="FFFF00"/>
                </a:highlight>
                <a:latin typeface="Palatino Linotype"/>
                <a:cs typeface="Palatino Linotype"/>
              </a:rPr>
              <a:t> </a:t>
            </a:r>
            <a:r>
              <a:rPr sz="2400" b="1" spc="-85" dirty="0">
                <a:solidFill>
                  <a:srgbClr val="0000FF"/>
                </a:solidFill>
                <a:highlight>
                  <a:srgbClr val="FFFF00"/>
                </a:highlight>
                <a:latin typeface="Palatino Linotype"/>
                <a:cs typeface="Palatino Linotype"/>
              </a:rPr>
              <a:t>FOR</a:t>
            </a:r>
            <a:r>
              <a:rPr sz="2400" b="1" spc="-10" dirty="0">
                <a:solidFill>
                  <a:srgbClr val="0000FF"/>
                </a:solidFill>
                <a:highlight>
                  <a:srgbClr val="FFFF00"/>
                </a:highlight>
                <a:latin typeface="Palatino Linotype"/>
                <a:cs typeface="Palatino Linotype"/>
              </a:rPr>
              <a:t> </a:t>
            </a:r>
            <a:r>
              <a:rPr sz="2400" b="1" spc="-50" dirty="0">
                <a:solidFill>
                  <a:srgbClr val="0000FF"/>
                </a:solidFill>
                <a:highlight>
                  <a:srgbClr val="FFFF00"/>
                </a:highlight>
                <a:latin typeface="Palatino Linotype"/>
                <a:cs typeface="Palatino Linotype"/>
              </a:rPr>
              <a:t>[ALL]</a:t>
            </a:r>
            <a:r>
              <a:rPr sz="2400" b="1" spc="-15" dirty="0">
                <a:solidFill>
                  <a:srgbClr val="0000FF"/>
                </a:solidFill>
                <a:highlight>
                  <a:srgbClr val="FFFF00"/>
                </a:highlight>
                <a:latin typeface="Palatino Linotype"/>
                <a:cs typeface="Palatino Linotype"/>
              </a:rPr>
              <a:t> </a:t>
            </a:r>
            <a:r>
              <a:rPr sz="2400" b="1" spc="-100" dirty="0">
                <a:solidFill>
                  <a:srgbClr val="0000FF"/>
                </a:solidFill>
                <a:highlight>
                  <a:srgbClr val="FFFF00"/>
                </a:highlight>
                <a:latin typeface="Palatino Linotype"/>
                <a:cs typeface="Palatino Linotype"/>
              </a:rPr>
              <a:t>DAYS,</a:t>
            </a:r>
            <a:r>
              <a:rPr sz="2400" b="1" spc="-10" dirty="0">
                <a:solidFill>
                  <a:srgbClr val="0000FF"/>
                </a:solidFill>
                <a:highlight>
                  <a:srgbClr val="FFFF00"/>
                </a:highlight>
                <a:latin typeface="Palatino Linotype"/>
                <a:cs typeface="Palatino Linotype"/>
              </a:rPr>
              <a:t> </a:t>
            </a:r>
            <a:r>
              <a:rPr sz="2400" b="1" spc="-25" dirty="0">
                <a:solidFill>
                  <a:srgbClr val="0000FF"/>
                </a:solidFill>
                <a:highlight>
                  <a:srgbClr val="FFFF00"/>
                </a:highlight>
                <a:latin typeface="Palatino Linotype"/>
                <a:cs typeface="Palatino Linotype"/>
              </a:rPr>
              <a:t>AND </a:t>
            </a:r>
            <a:r>
              <a:rPr sz="2400" b="1" spc="-60" dirty="0">
                <a:solidFill>
                  <a:srgbClr val="0000FF"/>
                </a:solidFill>
                <a:highlight>
                  <a:srgbClr val="FFFF00"/>
                </a:highlight>
                <a:latin typeface="Palatino Linotype"/>
                <a:cs typeface="Palatino Linotype"/>
              </a:rPr>
              <a:t>YEARS:</a:t>
            </a:r>
            <a:r>
              <a:rPr lang="en-US" sz="2400" b="1" spc="-60" dirty="0">
                <a:solidFill>
                  <a:srgbClr val="0000FF"/>
                </a:solidFill>
                <a:highlight>
                  <a:srgbClr val="FFFF00"/>
                </a:highlight>
                <a:latin typeface="Palatino Linotype"/>
                <a:cs typeface="Palatino Linotype"/>
              </a:rPr>
              <a:t> </a:t>
            </a:r>
            <a:r>
              <a:rPr sz="2400" b="1" spc="-60" dirty="0">
                <a:solidFill>
                  <a:srgbClr val="0000FF"/>
                </a:solidFill>
                <a:latin typeface="Palatino Linotype"/>
                <a:cs typeface="Palatino Linotype"/>
              </a:rPr>
              <a:t>15</a:t>
            </a:r>
            <a:r>
              <a:rPr sz="2400" b="1" spc="-30" dirty="0">
                <a:solidFill>
                  <a:srgbClr val="0000FF"/>
                </a:solidFill>
                <a:latin typeface="Palatino Linotype"/>
                <a:cs typeface="Palatino Linotype"/>
              </a:rPr>
              <a:t> </a:t>
            </a:r>
            <a:r>
              <a:rPr sz="2400" b="1" spc="-145" dirty="0">
                <a:solidFill>
                  <a:srgbClr val="0000FF"/>
                </a:solidFill>
                <a:latin typeface="Palatino Linotype"/>
                <a:cs typeface="Palatino Linotype"/>
              </a:rPr>
              <a:t>AND</a:t>
            </a:r>
            <a:r>
              <a:rPr sz="2400" b="1" spc="-25" dirty="0">
                <a:solidFill>
                  <a:srgbClr val="0000FF"/>
                </a:solidFill>
                <a:latin typeface="Palatino Linotype"/>
                <a:cs typeface="Palatino Linotype"/>
              </a:rPr>
              <a:t> </a:t>
            </a:r>
            <a:r>
              <a:rPr sz="2400" b="1" spc="-65" dirty="0">
                <a:solidFill>
                  <a:srgbClr val="0000FF"/>
                </a:solidFill>
                <a:latin typeface="Palatino Linotype"/>
                <a:cs typeface="Palatino Linotype"/>
              </a:rPr>
              <a:t>LET</a:t>
            </a:r>
            <a:r>
              <a:rPr sz="2400" b="1" spc="-25" dirty="0">
                <a:solidFill>
                  <a:srgbClr val="0000FF"/>
                </a:solidFill>
                <a:latin typeface="Palatino Linotype"/>
                <a:cs typeface="Palatino Linotype"/>
              </a:rPr>
              <a:t> </a:t>
            </a:r>
            <a:r>
              <a:rPr sz="2400" b="1" spc="-95" dirty="0">
                <a:solidFill>
                  <a:srgbClr val="0000FF"/>
                </a:solidFill>
                <a:latin typeface="Palatino Linotype"/>
                <a:cs typeface="Palatino Linotype"/>
              </a:rPr>
              <a:t>THEM</a:t>
            </a:r>
            <a:r>
              <a:rPr sz="2400" b="1" spc="-25" dirty="0">
                <a:solidFill>
                  <a:srgbClr val="0000FF"/>
                </a:solidFill>
                <a:latin typeface="Palatino Linotype"/>
                <a:cs typeface="Palatino Linotype"/>
              </a:rPr>
              <a:t> </a:t>
            </a:r>
            <a:r>
              <a:rPr sz="2400" b="1" spc="-10" dirty="0">
                <a:solidFill>
                  <a:srgbClr val="0000FF"/>
                </a:solidFill>
                <a:latin typeface="Palatino Linotype"/>
                <a:cs typeface="Palatino Linotype"/>
              </a:rPr>
              <a:t>BE</a:t>
            </a:r>
            <a:r>
              <a:rPr sz="2400" b="1" spc="-30" dirty="0">
                <a:solidFill>
                  <a:srgbClr val="0000FF"/>
                </a:solidFill>
                <a:latin typeface="Palatino Linotype"/>
                <a:cs typeface="Palatino Linotype"/>
              </a:rPr>
              <a:t> </a:t>
            </a:r>
            <a:r>
              <a:rPr sz="2400" b="1" spc="-85" dirty="0">
                <a:solidFill>
                  <a:srgbClr val="0000FF"/>
                </a:solidFill>
                <a:latin typeface="Palatino Linotype"/>
                <a:cs typeface="Palatino Linotype"/>
              </a:rPr>
              <a:t>FOR</a:t>
            </a:r>
            <a:r>
              <a:rPr sz="2400" b="1" spc="-25" dirty="0">
                <a:solidFill>
                  <a:srgbClr val="0000FF"/>
                </a:solidFill>
                <a:latin typeface="Palatino Linotype"/>
                <a:cs typeface="Palatino Linotype"/>
              </a:rPr>
              <a:t> </a:t>
            </a:r>
            <a:r>
              <a:rPr sz="2400" b="1" spc="-114" dirty="0">
                <a:solidFill>
                  <a:srgbClr val="0000FF"/>
                </a:solidFill>
                <a:latin typeface="Palatino Linotype"/>
                <a:cs typeface="Palatino Linotype"/>
              </a:rPr>
              <a:t>LIGHTS</a:t>
            </a:r>
            <a:r>
              <a:rPr sz="2400" b="1" spc="-25" dirty="0">
                <a:solidFill>
                  <a:srgbClr val="0000FF"/>
                </a:solidFill>
                <a:latin typeface="Palatino Linotype"/>
                <a:cs typeface="Palatino Linotype"/>
              </a:rPr>
              <a:t> </a:t>
            </a:r>
            <a:r>
              <a:rPr sz="2400" b="1" spc="-95" dirty="0">
                <a:solidFill>
                  <a:srgbClr val="0000FF"/>
                </a:solidFill>
                <a:latin typeface="Palatino Linotype"/>
                <a:cs typeface="Palatino Linotype"/>
              </a:rPr>
              <a:t>IN</a:t>
            </a:r>
            <a:r>
              <a:rPr sz="2400" b="1" spc="-30"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25" dirty="0">
                <a:solidFill>
                  <a:srgbClr val="0000FF"/>
                </a:solidFill>
                <a:latin typeface="Palatino Linotype"/>
                <a:cs typeface="Palatino Linotype"/>
              </a:rPr>
              <a:t> </a:t>
            </a:r>
            <a:r>
              <a:rPr sz="2400" b="1" spc="-105" dirty="0">
                <a:solidFill>
                  <a:srgbClr val="0000FF"/>
                </a:solidFill>
                <a:latin typeface="Palatino Linotype"/>
                <a:cs typeface="Palatino Linotype"/>
              </a:rPr>
              <a:t>FIRMAMENT</a:t>
            </a:r>
            <a:r>
              <a:rPr sz="2400" b="1" spc="-25" dirty="0">
                <a:solidFill>
                  <a:srgbClr val="0000FF"/>
                </a:solidFill>
                <a:latin typeface="Palatino Linotype"/>
                <a:cs typeface="Palatino Linotype"/>
              </a:rPr>
              <a:t> </a:t>
            </a:r>
            <a:r>
              <a:rPr sz="2400" b="1" spc="-75" dirty="0">
                <a:solidFill>
                  <a:srgbClr val="0000FF"/>
                </a:solidFill>
                <a:latin typeface="Palatino Linotype"/>
                <a:cs typeface="Palatino Linotype"/>
              </a:rPr>
              <a:t>OF</a:t>
            </a:r>
            <a:r>
              <a:rPr sz="2400" b="1" spc="-25" dirty="0">
                <a:solidFill>
                  <a:srgbClr val="0000FF"/>
                </a:solidFill>
                <a:latin typeface="Palatino Linotype"/>
                <a:cs typeface="Palatino Linotype"/>
              </a:rPr>
              <a:t> THE </a:t>
            </a:r>
            <a:r>
              <a:rPr sz="2400" b="1" spc="-135" dirty="0">
                <a:solidFill>
                  <a:srgbClr val="0000FF"/>
                </a:solidFill>
                <a:latin typeface="Palatino Linotype"/>
                <a:cs typeface="Palatino Linotype"/>
              </a:rPr>
              <a:t>SHAMAYIM</a:t>
            </a:r>
            <a:r>
              <a:rPr sz="2400" b="1" spc="-25" dirty="0">
                <a:solidFill>
                  <a:srgbClr val="0000FF"/>
                </a:solidFill>
                <a:latin typeface="Palatino Linotype"/>
                <a:cs typeface="Palatino Linotype"/>
              </a:rPr>
              <a:t> </a:t>
            </a:r>
            <a:r>
              <a:rPr sz="2400" b="1" spc="-95" dirty="0">
                <a:solidFill>
                  <a:srgbClr val="0000FF"/>
                </a:solidFill>
                <a:latin typeface="Palatino Linotype"/>
                <a:cs typeface="Palatino Linotype"/>
              </a:rPr>
              <a:t>TO</a:t>
            </a:r>
            <a:r>
              <a:rPr sz="2400" b="1" spc="-25" dirty="0">
                <a:solidFill>
                  <a:srgbClr val="0000FF"/>
                </a:solidFill>
                <a:latin typeface="Palatino Linotype"/>
                <a:cs typeface="Palatino Linotype"/>
              </a:rPr>
              <a:t> </a:t>
            </a:r>
            <a:r>
              <a:rPr sz="2400" b="1" spc="-105" dirty="0">
                <a:solidFill>
                  <a:srgbClr val="0000FF"/>
                </a:solidFill>
                <a:latin typeface="Palatino Linotype"/>
                <a:cs typeface="Palatino Linotype"/>
              </a:rPr>
              <a:t>GIVE</a:t>
            </a:r>
            <a:r>
              <a:rPr sz="2400" b="1" spc="-25" dirty="0">
                <a:solidFill>
                  <a:srgbClr val="0000FF"/>
                </a:solidFill>
                <a:latin typeface="Palatino Linotype"/>
                <a:cs typeface="Palatino Linotype"/>
              </a:rPr>
              <a:t> </a:t>
            </a:r>
            <a:r>
              <a:rPr sz="2400" b="1" spc="-95" dirty="0">
                <a:solidFill>
                  <a:srgbClr val="0000FF"/>
                </a:solidFill>
                <a:latin typeface="Palatino Linotype"/>
                <a:cs typeface="Palatino Linotype"/>
              </a:rPr>
              <a:t>LIGHT</a:t>
            </a:r>
            <a:r>
              <a:rPr sz="2400" b="1" spc="-25" dirty="0">
                <a:solidFill>
                  <a:srgbClr val="0000FF"/>
                </a:solidFill>
                <a:latin typeface="Palatino Linotype"/>
                <a:cs typeface="Palatino Linotype"/>
              </a:rPr>
              <a:t> </a:t>
            </a:r>
            <a:r>
              <a:rPr sz="2400" b="1" spc="-110" dirty="0">
                <a:solidFill>
                  <a:srgbClr val="0000FF"/>
                </a:solidFill>
                <a:latin typeface="Palatino Linotype"/>
                <a:cs typeface="Palatino Linotype"/>
              </a:rPr>
              <a:t>UPON</a:t>
            </a:r>
            <a:r>
              <a:rPr sz="2400" b="1" spc="-25"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25" dirty="0">
                <a:solidFill>
                  <a:srgbClr val="0000FF"/>
                </a:solidFill>
                <a:latin typeface="Palatino Linotype"/>
                <a:cs typeface="Palatino Linotype"/>
              </a:rPr>
              <a:t> </a:t>
            </a:r>
            <a:r>
              <a:rPr sz="2400" b="1" spc="-65" dirty="0">
                <a:solidFill>
                  <a:srgbClr val="0000FF"/>
                </a:solidFill>
                <a:latin typeface="Palatino Linotype"/>
                <a:cs typeface="Palatino Linotype"/>
              </a:rPr>
              <a:t>EARTH:</a:t>
            </a:r>
            <a:r>
              <a:rPr sz="2400" b="1" spc="-25" dirty="0">
                <a:solidFill>
                  <a:srgbClr val="0000FF"/>
                </a:solidFill>
                <a:latin typeface="Palatino Linotype"/>
                <a:cs typeface="Palatino Linotype"/>
              </a:rPr>
              <a:t> </a:t>
            </a:r>
            <a:r>
              <a:rPr sz="2400" b="1" spc="-145" dirty="0">
                <a:solidFill>
                  <a:srgbClr val="0000FF"/>
                </a:solidFill>
                <a:latin typeface="Palatino Linotype"/>
                <a:cs typeface="Palatino Linotype"/>
              </a:rPr>
              <a:t>AND</a:t>
            </a:r>
            <a:r>
              <a:rPr sz="2400" b="1" spc="-25" dirty="0">
                <a:solidFill>
                  <a:srgbClr val="0000FF"/>
                </a:solidFill>
                <a:latin typeface="Palatino Linotype"/>
                <a:cs typeface="Palatino Linotype"/>
              </a:rPr>
              <a:t> </a:t>
            </a:r>
            <a:r>
              <a:rPr sz="2400" b="1" dirty="0">
                <a:solidFill>
                  <a:srgbClr val="0000FF"/>
                </a:solidFill>
                <a:latin typeface="Palatino Linotype"/>
                <a:cs typeface="Palatino Linotype"/>
              </a:rPr>
              <a:t>IT</a:t>
            </a:r>
            <a:r>
              <a:rPr sz="2400" b="1" spc="-25" dirty="0">
                <a:solidFill>
                  <a:srgbClr val="0000FF"/>
                </a:solidFill>
                <a:latin typeface="Palatino Linotype"/>
                <a:cs typeface="Palatino Linotype"/>
              </a:rPr>
              <a:t> </a:t>
            </a:r>
            <a:r>
              <a:rPr sz="2400" b="1" spc="-130" dirty="0">
                <a:solidFill>
                  <a:srgbClr val="0000FF"/>
                </a:solidFill>
                <a:latin typeface="Palatino Linotype"/>
                <a:cs typeface="Palatino Linotype"/>
              </a:rPr>
              <a:t>WAS</a:t>
            </a:r>
            <a:r>
              <a:rPr sz="2400" b="1" spc="-25" dirty="0">
                <a:solidFill>
                  <a:srgbClr val="0000FF"/>
                </a:solidFill>
                <a:latin typeface="Palatino Linotype"/>
                <a:cs typeface="Palatino Linotype"/>
              </a:rPr>
              <a:t> </a:t>
            </a:r>
            <a:r>
              <a:rPr sz="2400" b="1" spc="-65" dirty="0">
                <a:solidFill>
                  <a:srgbClr val="0000FF"/>
                </a:solidFill>
                <a:latin typeface="Palatino Linotype"/>
                <a:cs typeface="Palatino Linotype"/>
              </a:rPr>
              <a:t>SO.</a:t>
            </a:r>
            <a:r>
              <a:rPr lang="en-US" sz="2400" b="1" spc="-65" dirty="0">
                <a:solidFill>
                  <a:srgbClr val="0000FF"/>
                </a:solidFill>
                <a:latin typeface="Palatino Linotype"/>
                <a:cs typeface="Palatino Linotype"/>
              </a:rPr>
              <a:t> </a:t>
            </a:r>
            <a:r>
              <a:rPr sz="2400" b="1" spc="-65" dirty="0">
                <a:solidFill>
                  <a:srgbClr val="0000FF"/>
                </a:solidFill>
                <a:latin typeface="Palatino Linotype"/>
                <a:cs typeface="Palatino Linotype"/>
              </a:rPr>
              <a:t>16</a:t>
            </a:r>
            <a:r>
              <a:rPr sz="2400" b="1" spc="-25" dirty="0">
                <a:solidFill>
                  <a:srgbClr val="0000FF"/>
                </a:solidFill>
                <a:latin typeface="Palatino Linotype"/>
                <a:cs typeface="Palatino Linotype"/>
              </a:rPr>
              <a:t> </a:t>
            </a:r>
            <a:r>
              <a:rPr sz="2400" b="1" spc="-145" dirty="0">
                <a:solidFill>
                  <a:srgbClr val="0000FF"/>
                </a:solidFill>
                <a:latin typeface="Palatino Linotype"/>
                <a:cs typeface="Palatino Linotype"/>
              </a:rPr>
              <a:t>AND</a:t>
            </a:r>
            <a:r>
              <a:rPr sz="2400" b="1" spc="-25" dirty="0">
                <a:solidFill>
                  <a:srgbClr val="0000FF"/>
                </a:solidFill>
                <a:latin typeface="Palatino Linotype"/>
                <a:cs typeface="Palatino Linotype"/>
              </a:rPr>
              <a:t> </a:t>
            </a:r>
            <a:r>
              <a:rPr sz="2400" b="1" spc="-10" dirty="0">
                <a:solidFill>
                  <a:srgbClr val="0000FF"/>
                </a:solidFill>
                <a:latin typeface="Palatino Linotype"/>
                <a:cs typeface="Palatino Linotype"/>
              </a:rPr>
              <a:t>ELOHIM </a:t>
            </a:r>
            <a:r>
              <a:rPr sz="2400" b="1" spc="-105" dirty="0">
                <a:solidFill>
                  <a:srgbClr val="0000FF"/>
                </a:solidFill>
                <a:latin typeface="Palatino Linotype"/>
                <a:cs typeface="Palatino Linotype"/>
              </a:rPr>
              <a:t>MADE-</a:t>
            </a:r>
            <a:r>
              <a:rPr sz="2400" b="1" spc="-120" dirty="0">
                <a:solidFill>
                  <a:srgbClr val="0000FF"/>
                </a:solidFill>
                <a:latin typeface="Palatino Linotype"/>
                <a:cs typeface="Palatino Linotype"/>
              </a:rPr>
              <a:t>ASAH</a:t>
            </a:r>
            <a:r>
              <a:rPr sz="2400" b="1" spc="-10" dirty="0">
                <a:solidFill>
                  <a:srgbClr val="0000FF"/>
                </a:solidFill>
                <a:latin typeface="Palatino Linotype"/>
                <a:cs typeface="Palatino Linotype"/>
              </a:rPr>
              <a:t> </a:t>
            </a:r>
            <a:r>
              <a:rPr sz="2400" b="1" spc="-110" dirty="0">
                <a:solidFill>
                  <a:srgbClr val="0000FF"/>
                </a:solidFill>
                <a:latin typeface="Palatino Linotype"/>
                <a:cs typeface="Palatino Linotype"/>
              </a:rPr>
              <a:t>[ASSIGNED]</a:t>
            </a:r>
            <a:r>
              <a:rPr sz="2400" b="1" spc="-10" dirty="0">
                <a:solidFill>
                  <a:srgbClr val="0000FF"/>
                </a:solidFill>
                <a:latin typeface="Palatino Linotype"/>
                <a:cs typeface="Palatino Linotype"/>
              </a:rPr>
              <a:t> </a:t>
            </a:r>
            <a:r>
              <a:rPr sz="2400" b="1" spc="-75" dirty="0">
                <a:solidFill>
                  <a:srgbClr val="0000FF"/>
                </a:solidFill>
                <a:latin typeface="Palatino Linotype"/>
                <a:cs typeface="Palatino Linotype"/>
              </a:rPr>
              <a:t>TWO</a:t>
            </a:r>
            <a:r>
              <a:rPr sz="2400" b="1" spc="-10" dirty="0">
                <a:solidFill>
                  <a:srgbClr val="0000FF"/>
                </a:solidFill>
                <a:latin typeface="Palatino Linotype"/>
                <a:cs typeface="Palatino Linotype"/>
              </a:rPr>
              <a:t> </a:t>
            </a:r>
            <a:r>
              <a:rPr sz="2400" b="1" spc="-114" dirty="0">
                <a:solidFill>
                  <a:srgbClr val="0000FF"/>
                </a:solidFill>
                <a:latin typeface="Palatino Linotype"/>
                <a:cs typeface="Palatino Linotype"/>
              </a:rPr>
              <a:t>GREAT</a:t>
            </a:r>
            <a:r>
              <a:rPr sz="2400" b="1" spc="-5" dirty="0">
                <a:solidFill>
                  <a:srgbClr val="0000FF"/>
                </a:solidFill>
                <a:latin typeface="Palatino Linotype"/>
                <a:cs typeface="Palatino Linotype"/>
              </a:rPr>
              <a:t> </a:t>
            </a:r>
            <a:r>
              <a:rPr sz="2400" b="1" spc="-95" dirty="0">
                <a:solidFill>
                  <a:srgbClr val="0000FF"/>
                </a:solidFill>
                <a:latin typeface="Palatino Linotype"/>
                <a:cs typeface="Palatino Linotype"/>
              </a:rPr>
              <a:t>LIGHTS;</a:t>
            </a:r>
            <a:r>
              <a:rPr sz="2400" b="1" spc="-10"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10" dirty="0">
                <a:solidFill>
                  <a:srgbClr val="0000FF"/>
                </a:solidFill>
                <a:latin typeface="Palatino Linotype"/>
                <a:cs typeface="Palatino Linotype"/>
              </a:rPr>
              <a:t> </a:t>
            </a:r>
            <a:r>
              <a:rPr sz="2400" b="1" spc="-100" dirty="0">
                <a:solidFill>
                  <a:srgbClr val="0000FF"/>
                </a:solidFill>
                <a:latin typeface="Palatino Linotype"/>
                <a:cs typeface="Palatino Linotype"/>
              </a:rPr>
              <a:t>GREATER</a:t>
            </a:r>
            <a:r>
              <a:rPr sz="2400" b="1" spc="-5" dirty="0">
                <a:solidFill>
                  <a:srgbClr val="0000FF"/>
                </a:solidFill>
                <a:latin typeface="Palatino Linotype"/>
                <a:cs typeface="Palatino Linotype"/>
              </a:rPr>
              <a:t> </a:t>
            </a:r>
            <a:r>
              <a:rPr sz="2400" b="1" spc="-95" dirty="0">
                <a:solidFill>
                  <a:srgbClr val="0000FF"/>
                </a:solidFill>
                <a:latin typeface="Palatino Linotype"/>
                <a:cs typeface="Palatino Linotype"/>
              </a:rPr>
              <a:t>LIGHT</a:t>
            </a:r>
            <a:r>
              <a:rPr sz="2400" b="1" spc="-10" dirty="0">
                <a:solidFill>
                  <a:srgbClr val="0000FF"/>
                </a:solidFill>
                <a:latin typeface="Palatino Linotype"/>
                <a:cs typeface="Palatino Linotype"/>
              </a:rPr>
              <a:t> </a:t>
            </a:r>
            <a:r>
              <a:rPr sz="2400" b="1" spc="-95" dirty="0">
                <a:solidFill>
                  <a:srgbClr val="0000FF"/>
                </a:solidFill>
                <a:latin typeface="Palatino Linotype"/>
                <a:cs typeface="Palatino Linotype"/>
              </a:rPr>
              <a:t>TO</a:t>
            </a:r>
            <a:r>
              <a:rPr sz="2400" b="1" spc="-10" dirty="0">
                <a:solidFill>
                  <a:srgbClr val="0000FF"/>
                </a:solidFill>
                <a:latin typeface="Palatino Linotype"/>
                <a:cs typeface="Palatino Linotype"/>
              </a:rPr>
              <a:t> </a:t>
            </a:r>
            <a:r>
              <a:rPr sz="2400" b="1" spc="-20" dirty="0">
                <a:solidFill>
                  <a:srgbClr val="0000FF"/>
                </a:solidFill>
                <a:latin typeface="Palatino Linotype"/>
                <a:cs typeface="Palatino Linotype"/>
              </a:rPr>
              <a:t>RULE </a:t>
            </a:r>
            <a:r>
              <a:rPr sz="2400" b="1" spc="-50" dirty="0">
                <a:solidFill>
                  <a:srgbClr val="0000FF"/>
                </a:solidFill>
                <a:latin typeface="Palatino Linotype"/>
                <a:cs typeface="Palatino Linotype"/>
              </a:rPr>
              <a:t>THE</a:t>
            </a:r>
            <a:r>
              <a:rPr sz="2400" b="1" spc="-30" dirty="0">
                <a:solidFill>
                  <a:srgbClr val="0000FF"/>
                </a:solidFill>
                <a:latin typeface="Palatino Linotype"/>
                <a:cs typeface="Palatino Linotype"/>
              </a:rPr>
              <a:t> </a:t>
            </a:r>
            <a:r>
              <a:rPr sz="2400" b="1" spc="-85" dirty="0">
                <a:solidFill>
                  <a:srgbClr val="0000FF"/>
                </a:solidFill>
                <a:latin typeface="Palatino Linotype"/>
                <a:cs typeface="Palatino Linotype"/>
              </a:rPr>
              <a:t>YOM,</a:t>
            </a:r>
            <a:r>
              <a:rPr sz="2400" b="1" spc="-25" dirty="0">
                <a:solidFill>
                  <a:srgbClr val="0000FF"/>
                </a:solidFill>
                <a:latin typeface="Palatino Linotype"/>
                <a:cs typeface="Palatino Linotype"/>
              </a:rPr>
              <a:t> </a:t>
            </a:r>
            <a:r>
              <a:rPr sz="2400" b="1" spc="-145" dirty="0">
                <a:solidFill>
                  <a:srgbClr val="0000FF"/>
                </a:solidFill>
                <a:latin typeface="Palatino Linotype"/>
                <a:cs typeface="Palatino Linotype"/>
              </a:rPr>
              <a:t>AND</a:t>
            </a:r>
            <a:r>
              <a:rPr sz="2400" b="1" spc="-30"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25" dirty="0">
                <a:solidFill>
                  <a:srgbClr val="0000FF"/>
                </a:solidFill>
                <a:latin typeface="Palatino Linotype"/>
                <a:cs typeface="Palatino Linotype"/>
              </a:rPr>
              <a:t> </a:t>
            </a:r>
            <a:r>
              <a:rPr sz="2400" b="1" spc="-125" dirty="0">
                <a:solidFill>
                  <a:srgbClr val="0000FF"/>
                </a:solidFill>
                <a:latin typeface="Palatino Linotype"/>
                <a:cs typeface="Palatino Linotype"/>
              </a:rPr>
              <a:t>LESSER</a:t>
            </a:r>
            <a:r>
              <a:rPr sz="2400" b="1" spc="-30" dirty="0">
                <a:solidFill>
                  <a:srgbClr val="0000FF"/>
                </a:solidFill>
                <a:latin typeface="Palatino Linotype"/>
                <a:cs typeface="Palatino Linotype"/>
              </a:rPr>
              <a:t> </a:t>
            </a:r>
            <a:r>
              <a:rPr sz="2400" b="1" spc="-95" dirty="0">
                <a:solidFill>
                  <a:srgbClr val="0000FF"/>
                </a:solidFill>
                <a:latin typeface="Palatino Linotype"/>
                <a:cs typeface="Palatino Linotype"/>
              </a:rPr>
              <a:t>LIGHT</a:t>
            </a:r>
            <a:r>
              <a:rPr sz="2400" b="1" spc="-25" dirty="0">
                <a:solidFill>
                  <a:srgbClr val="0000FF"/>
                </a:solidFill>
                <a:latin typeface="Palatino Linotype"/>
                <a:cs typeface="Palatino Linotype"/>
              </a:rPr>
              <a:t> </a:t>
            </a:r>
            <a:r>
              <a:rPr sz="2400" b="1" spc="-95" dirty="0">
                <a:solidFill>
                  <a:srgbClr val="0000FF"/>
                </a:solidFill>
                <a:latin typeface="Palatino Linotype"/>
                <a:cs typeface="Palatino Linotype"/>
              </a:rPr>
              <a:t>TO</a:t>
            </a:r>
            <a:r>
              <a:rPr sz="2400" b="1" spc="-30" dirty="0">
                <a:solidFill>
                  <a:srgbClr val="0000FF"/>
                </a:solidFill>
                <a:latin typeface="Palatino Linotype"/>
                <a:cs typeface="Palatino Linotype"/>
              </a:rPr>
              <a:t> </a:t>
            </a:r>
            <a:r>
              <a:rPr sz="2400" b="1" spc="-80" dirty="0">
                <a:solidFill>
                  <a:srgbClr val="0000FF"/>
                </a:solidFill>
                <a:latin typeface="Palatino Linotype"/>
                <a:cs typeface="Palatino Linotype"/>
              </a:rPr>
              <a:t>RULE</a:t>
            </a:r>
            <a:r>
              <a:rPr sz="2400" b="1" spc="-25" dirty="0">
                <a:solidFill>
                  <a:srgbClr val="0000FF"/>
                </a:solidFill>
                <a:latin typeface="Palatino Linotype"/>
                <a:cs typeface="Palatino Linotype"/>
              </a:rPr>
              <a:t> </a:t>
            </a:r>
            <a:r>
              <a:rPr sz="2400" b="1" spc="-50" dirty="0">
                <a:solidFill>
                  <a:srgbClr val="0000FF"/>
                </a:solidFill>
                <a:latin typeface="Palatino Linotype"/>
                <a:cs typeface="Palatino Linotype"/>
              </a:rPr>
              <a:t>THE</a:t>
            </a:r>
            <a:r>
              <a:rPr sz="2400" b="1" spc="-30" dirty="0">
                <a:solidFill>
                  <a:srgbClr val="0000FF"/>
                </a:solidFill>
                <a:latin typeface="Palatino Linotype"/>
                <a:cs typeface="Palatino Linotype"/>
              </a:rPr>
              <a:t> </a:t>
            </a:r>
            <a:r>
              <a:rPr sz="2400" b="1" spc="-90" dirty="0">
                <a:solidFill>
                  <a:srgbClr val="0000FF"/>
                </a:solidFill>
                <a:latin typeface="Palatino Linotype"/>
                <a:cs typeface="Palatino Linotype"/>
              </a:rPr>
              <a:t>NIGHT:</a:t>
            </a:r>
            <a:r>
              <a:rPr sz="2400" b="1" spc="-25" dirty="0">
                <a:solidFill>
                  <a:srgbClr val="0000FF"/>
                </a:solidFill>
                <a:latin typeface="Palatino Linotype"/>
                <a:cs typeface="Palatino Linotype"/>
              </a:rPr>
              <a:t> </a:t>
            </a:r>
            <a:r>
              <a:rPr sz="2400" b="1" spc="-65" dirty="0">
                <a:solidFill>
                  <a:srgbClr val="0000FF"/>
                </a:solidFill>
                <a:latin typeface="Palatino Linotype"/>
                <a:cs typeface="Palatino Linotype"/>
              </a:rPr>
              <a:t>THEREFORE</a:t>
            </a:r>
            <a:r>
              <a:rPr sz="2400" b="1" spc="-30" dirty="0">
                <a:solidFill>
                  <a:srgbClr val="0000FF"/>
                </a:solidFill>
                <a:latin typeface="Palatino Linotype"/>
                <a:cs typeface="Palatino Linotype"/>
              </a:rPr>
              <a:t> </a:t>
            </a:r>
            <a:r>
              <a:rPr sz="2400" b="1" spc="-10" dirty="0">
                <a:solidFill>
                  <a:srgbClr val="0000FF"/>
                </a:solidFill>
                <a:latin typeface="Palatino Linotype"/>
                <a:cs typeface="Palatino Linotype"/>
              </a:rPr>
              <a:t>NAMELY </a:t>
            </a:r>
            <a:r>
              <a:rPr sz="2400" b="1" spc="-50" dirty="0">
                <a:solidFill>
                  <a:srgbClr val="0000FF"/>
                </a:solidFill>
                <a:latin typeface="Palatino Linotype"/>
                <a:cs typeface="Palatino Linotype"/>
              </a:rPr>
              <a:t>THE</a:t>
            </a:r>
            <a:r>
              <a:rPr sz="2400" b="1" spc="-25" dirty="0">
                <a:solidFill>
                  <a:srgbClr val="0000FF"/>
                </a:solidFill>
                <a:latin typeface="Palatino Linotype"/>
                <a:cs typeface="Palatino Linotype"/>
              </a:rPr>
              <a:t> </a:t>
            </a:r>
            <a:r>
              <a:rPr sz="2400" b="1" spc="-100" dirty="0">
                <a:solidFill>
                  <a:srgbClr val="0000FF"/>
                </a:solidFill>
                <a:latin typeface="Palatino Linotype"/>
                <a:cs typeface="Palatino Linotype"/>
              </a:rPr>
              <a:t>COCHAVIM.</a:t>
            </a:r>
            <a:r>
              <a:rPr sz="2400" b="1" spc="-20" dirty="0">
                <a:solidFill>
                  <a:srgbClr val="0000FF"/>
                </a:solidFill>
                <a:latin typeface="Palatino Linotype"/>
                <a:cs typeface="Palatino Linotype"/>
              </a:rPr>
              <a:t> </a:t>
            </a:r>
            <a:endParaRPr lang="en-US" sz="2400" b="1" spc="-20" dirty="0">
              <a:solidFill>
                <a:srgbClr val="0000FF"/>
              </a:solidFill>
              <a:latin typeface="Palatino Linotype"/>
              <a:cs typeface="Palatino Linotype"/>
            </a:endParaRPr>
          </a:p>
          <a:p>
            <a:pPr marL="12700" marR="5080">
              <a:lnSpc>
                <a:spcPct val="100000"/>
              </a:lnSpc>
              <a:spcBef>
                <a:spcPts val="2155"/>
              </a:spcBef>
            </a:pPr>
            <a:r>
              <a:rPr sz="2400" b="1" dirty="0">
                <a:solidFill>
                  <a:srgbClr val="0000FF"/>
                </a:solidFill>
                <a:highlight>
                  <a:srgbClr val="FFFF00"/>
                </a:highlight>
                <a:latin typeface="Palatino Linotype"/>
                <a:cs typeface="Palatino Linotype"/>
              </a:rPr>
              <a:t>17</a:t>
            </a:r>
            <a:r>
              <a:rPr sz="2400" b="1" spc="-20" dirty="0">
                <a:solidFill>
                  <a:srgbClr val="0000FF"/>
                </a:solidFill>
                <a:highlight>
                  <a:srgbClr val="FFFF00"/>
                </a:highlight>
                <a:latin typeface="Palatino Linotype"/>
                <a:cs typeface="Palatino Linotype"/>
              </a:rPr>
              <a:t> </a:t>
            </a:r>
            <a:r>
              <a:rPr sz="2400" b="1" spc="-145" dirty="0">
                <a:solidFill>
                  <a:srgbClr val="0000FF"/>
                </a:solidFill>
                <a:highlight>
                  <a:srgbClr val="FFFF00"/>
                </a:highlight>
                <a:latin typeface="Palatino Linotype"/>
                <a:cs typeface="Palatino Linotype"/>
              </a:rPr>
              <a:t>AND</a:t>
            </a:r>
            <a:r>
              <a:rPr sz="2400" b="1" spc="-25" dirty="0">
                <a:solidFill>
                  <a:srgbClr val="0000FF"/>
                </a:solidFill>
                <a:highlight>
                  <a:srgbClr val="FFFF00"/>
                </a:highlight>
                <a:latin typeface="Palatino Linotype"/>
                <a:cs typeface="Palatino Linotype"/>
              </a:rPr>
              <a:t> </a:t>
            </a:r>
            <a:r>
              <a:rPr sz="2400" b="1" spc="-100" dirty="0">
                <a:solidFill>
                  <a:srgbClr val="0000FF"/>
                </a:solidFill>
                <a:highlight>
                  <a:srgbClr val="FFFF00"/>
                </a:highlight>
                <a:latin typeface="Palatino Linotype"/>
                <a:cs typeface="Palatino Linotype"/>
              </a:rPr>
              <a:t>ELOHIM</a:t>
            </a:r>
            <a:r>
              <a:rPr sz="2400" b="1" spc="-20" dirty="0">
                <a:solidFill>
                  <a:srgbClr val="0000FF"/>
                </a:solidFill>
                <a:highlight>
                  <a:srgbClr val="FFFF00"/>
                </a:highlight>
                <a:latin typeface="Palatino Linotype"/>
                <a:cs typeface="Palatino Linotype"/>
              </a:rPr>
              <a:t> </a:t>
            </a:r>
            <a:r>
              <a:rPr sz="2400" b="1" spc="-100" dirty="0">
                <a:solidFill>
                  <a:srgbClr val="0000FF"/>
                </a:solidFill>
                <a:highlight>
                  <a:srgbClr val="FFFF00"/>
                </a:highlight>
                <a:latin typeface="Palatino Linotype"/>
                <a:cs typeface="Palatino Linotype"/>
              </a:rPr>
              <a:t>SET</a:t>
            </a:r>
            <a:r>
              <a:rPr sz="2400" b="1" spc="-20" dirty="0">
                <a:solidFill>
                  <a:srgbClr val="0000FF"/>
                </a:solidFill>
                <a:highlight>
                  <a:srgbClr val="FFFF00"/>
                </a:highlight>
                <a:latin typeface="Palatino Linotype"/>
                <a:cs typeface="Palatino Linotype"/>
              </a:rPr>
              <a:t> </a:t>
            </a:r>
            <a:r>
              <a:rPr sz="2400" b="1" spc="-95" dirty="0">
                <a:solidFill>
                  <a:srgbClr val="0000FF"/>
                </a:solidFill>
                <a:highlight>
                  <a:srgbClr val="FFFF00"/>
                </a:highlight>
                <a:latin typeface="Palatino Linotype"/>
                <a:cs typeface="Palatino Linotype"/>
              </a:rPr>
              <a:t>THEM</a:t>
            </a:r>
            <a:r>
              <a:rPr sz="2400" b="1" spc="-25" dirty="0">
                <a:solidFill>
                  <a:srgbClr val="0000FF"/>
                </a:solidFill>
                <a:highlight>
                  <a:srgbClr val="FFFF00"/>
                </a:highlight>
                <a:latin typeface="Palatino Linotype"/>
                <a:cs typeface="Palatino Linotype"/>
              </a:rPr>
              <a:t> </a:t>
            </a:r>
            <a:r>
              <a:rPr sz="2400" b="1" spc="-95" dirty="0">
                <a:solidFill>
                  <a:srgbClr val="0000FF"/>
                </a:solidFill>
                <a:highlight>
                  <a:srgbClr val="FFFF00"/>
                </a:highlight>
                <a:latin typeface="Palatino Linotype"/>
                <a:cs typeface="Palatino Linotype"/>
              </a:rPr>
              <a:t>IN</a:t>
            </a:r>
            <a:r>
              <a:rPr sz="2400" b="1" spc="-20" dirty="0">
                <a:solidFill>
                  <a:srgbClr val="0000FF"/>
                </a:solidFill>
                <a:highlight>
                  <a:srgbClr val="FFFF00"/>
                </a:highlight>
                <a:latin typeface="Palatino Linotype"/>
                <a:cs typeface="Palatino Linotype"/>
              </a:rPr>
              <a:t> </a:t>
            </a:r>
            <a:r>
              <a:rPr sz="2400" b="1" spc="-50" dirty="0">
                <a:solidFill>
                  <a:srgbClr val="0000FF"/>
                </a:solidFill>
                <a:highlight>
                  <a:srgbClr val="FFFF00"/>
                </a:highlight>
                <a:latin typeface="Palatino Linotype"/>
                <a:cs typeface="Palatino Linotype"/>
              </a:rPr>
              <a:t>THE</a:t>
            </a:r>
            <a:r>
              <a:rPr sz="2400" b="1" spc="-20" dirty="0">
                <a:solidFill>
                  <a:srgbClr val="0000FF"/>
                </a:solidFill>
                <a:highlight>
                  <a:srgbClr val="FFFF00"/>
                </a:highlight>
                <a:latin typeface="Palatino Linotype"/>
                <a:cs typeface="Palatino Linotype"/>
              </a:rPr>
              <a:t> </a:t>
            </a:r>
            <a:r>
              <a:rPr sz="2400" b="1" spc="-105" dirty="0">
                <a:solidFill>
                  <a:srgbClr val="0000FF"/>
                </a:solidFill>
                <a:highlight>
                  <a:srgbClr val="FFFF00"/>
                </a:highlight>
                <a:latin typeface="Palatino Linotype"/>
                <a:cs typeface="Palatino Linotype"/>
              </a:rPr>
              <a:t>FIRMAMENT</a:t>
            </a:r>
            <a:r>
              <a:rPr sz="2400" b="1" spc="-20" dirty="0">
                <a:solidFill>
                  <a:srgbClr val="0000FF"/>
                </a:solidFill>
                <a:highlight>
                  <a:srgbClr val="FFFF00"/>
                </a:highlight>
                <a:latin typeface="Palatino Linotype"/>
                <a:cs typeface="Palatino Linotype"/>
              </a:rPr>
              <a:t> </a:t>
            </a:r>
            <a:r>
              <a:rPr sz="2400" b="1" spc="-75" dirty="0">
                <a:solidFill>
                  <a:srgbClr val="0000FF"/>
                </a:solidFill>
                <a:highlight>
                  <a:srgbClr val="FFFF00"/>
                </a:highlight>
                <a:latin typeface="Palatino Linotype"/>
                <a:cs typeface="Palatino Linotype"/>
              </a:rPr>
              <a:t>OF</a:t>
            </a:r>
            <a:r>
              <a:rPr sz="2400" b="1" spc="-25" dirty="0">
                <a:solidFill>
                  <a:srgbClr val="0000FF"/>
                </a:solidFill>
                <a:highlight>
                  <a:srgbClr val="FFFF00"/>
                </a:highlight>
                <a:latin typeface="Palatino Linotype"/>
                <a:cs typeface="Palatino Linotype"/>
              </a:rPr>
              <a:t> THE </a:t>
            </a:r>
            <a:r>
              <a:rPr sz="2400" b="1" spc="-135" dirty="0">
                <a:solidFill>
                  <a:srgbClr val="0000FF"/>
                </a:solidFill>
                <a:highlight>
                  <a:srgbClr val="FFFF00"/>
                </a:highlight>
                <a:latin typeface="Palatino Linotype"/>
                <a:cs typeface="Palatino Linotype"/>
              </a:rPr>
              <a:t>SHAMAYIM</a:t>
            </a:r>
            <a:r>
              <a:rPr sz="2400" b="1" spc="-25" dirty="0">
                <a:solidFill>
                  <a:srgbClr val="0000FF"/>
                </a:solidFill>
                <a:highlight>
                  <a:srgbClr val="FFFF00"/>
                </a:highlight>
                <a:latin typeface="Palatino Linotype"/>
                <a:cs typeface="Palatino Linotype"/>
              </a:rPr>
              <a:t> </a:t>
            </a:r>
            <a:r>
              <a:rPr sz="2400" b="1" spc="-95" dirty="0">
                <a:solidFill>
                  <a:srgbClr val="0000FF"/>
                </a:solidFill>
                <a:highlight>
                  <a:srgbClr val="FFFF00"/>
                </a:highlight>
                <a:latin typeface="Palatino Linotype"/>
                <a:cs typeface="Palatino Linotype"/>
              </a:rPr>
              <a:t>TO</a:t>
            </a:r>
            <a:r>
              <a:rPr sz="2400" b="1" spc="-25" dirty="0">
                <a:solidFill>
                  <a:srgbClr val="0000FF"/>
                </a:solidFill>
                <a:highlight>
                  <a:srgbClr val="FFFF00"/>
                </a:highlight>
                <a:latin typeface="Palatino Linotype"/>
                <a:cs typeface="Palatino Linotype"/>
              </a:rPr>
              <a:t> </a:t>
            </a:r>
            <a:r>
              <a:rPr sz="2400" b="1" spc="-105" dirty="0">
                <a:solidFill>
                  <a:srgbClr val="0000FF"/>
                </a:solidFill>
                <a:highlight>
                  <a:srgbClr val="FFFF00"/>
                </a:highlight>
                <a:latin typeface="Palatino Linotype"/>
                <a:cs typeface="Palatino Linotype"/>
              </a:rPr>
              <a:t>GIVE</a:t>
            </a:r>
            <a:r>
              <a:rPr sz="2400" b="1" spc="-25" dirty="0">
                <a:solidFill>
                  <a:srgbClr val="0000FF"/>
                </a:solidFill>
                <a:highlight>
                  <a:srgbClr val="FFFF00"/>
                </a:highlight>
                <a:latin typeface="Palatino Linotype"/>
                <a:cs typeface="Palatino Linotype"/>
              </a:rPr>
              <a:t> </a:t>
            </a:r>
            <a:r>
              <a:rPr sz="2400" b="1" spc="-95" dirty="0">
                <a:solidFill>
                  <a:srgbClr val="0000FF"/>
                </a:solidFill>
                <a:highlight>
                  <a:srgbClr val="FFFF00"/>
                </a:highlight>
                <a:latin typeface="Palatino Linotype"/>
                <a:cs typeface="Palatino Linotype"/>
              </a:rPr>
              <a:t>LIGHT</a:t>
            </a:r>
            <a:r>
              <a:rPr sz="2400" b="1" spc="-25" dirty="0">
                <a:solidFill>
                  <a:srgbClr val="0000FF"/>
                </a:solidFill>
                <a:highlight>
                  <a:srgbClr val="FFFF00"/>
                </a:highlight>
                <a:latin typeface="Palatino Linotype"/>
                <a:cs typeface="Palatino Linotype"/>
              </a:rPr>
              <a:t> </a:t>
            </a:r>
            <a:r>
              <a:rPr sz="2400" b="1" spc="-110" dirty="0">
                <a:solidFill>
                  <a:srgbClr val="0000FF"/>
                </a:solidFill>
                <a:highlight>
                  <a:srgbClr val="FFFF00"/>
                </a:highlight>
                <a:latin typeface="Palatino Linotype"/>
                <a:cs typeface="Palatino Linotype"/>
              </a:rPr>
              <a:t>UPON</a:t>
            </a:r>
            <a:r>
              <a:rPr sz="2400" b="1" spc="-25" dirty="0">
                <a:solidFill>
                  <a:srgbClr val="0000FF"/>
                </a:solidFill>
                <a:highlight>
                  <a:srgbClr val="FFFF00"/>
                </a:highlight>
                <a:latin typeface="Palatino Linotype"/>
                <a:cs typeface="Palatino Linotype"/>
              </a:rPr>
              <a:t> </a:t>
            </a:r>
            <a:r>
              <a:rPr sz="2400" b="1" spc="-50" dirty="0">
                <a:solidFill>
                  <a:srgbClr val="0000FF"/>
                </a:solidFill>
                <a:highlight>
                  <a:srgbClr val="FFFF00"/>
                </a:highlight>
                <a:latin typeface="Palatino Linotype"/>
                <a:cs typeface="Palatino Linotype"/>
              </a:rPr>
              <a:t>THE</a:t>
            </a:r>
            <a:r>
              <a:rPr sz="2400" b="1" spc="-25" dirty="0">
                <a:solidFill>
                  <a:srgbClr val="0000FF"/>
                </a:solidFill>
                <a:highlight>
                  <a:srgbClr val="FFFF00"/>
                </a:highlight>
                <a:latin typeface="Palatino Linotype"/>
                <a:cs typeface="Palatino Linotype"/>
              </a:rPr>
              <a:t> </a:t>
            </a:r>
            <a:r>
              <a:rPr sz="2400" b="1" spc="-45" dirty="0">
                <a:solidFill>
                  <a:srgbClr val="0000FF"/>
                </a:solidFill>
                <a:highlight>
                  <a:srgbClr val="FFFF00"/>
                </a:highlight>
                <a:latin typeface="Palatino Linotype"/>
                <a:cs typeface="Palatino Linotype"/>
              </a:rPr>
              <a:t>EARTH,</a:t>
            </a:r>
            <a:r>
              <a:rPr lang="en-US" sz="2400" b="1" spc="-45" dirty="0">
                <a:solidFill>
                  <a:srgbClr val="0000FF"/>
                </a:solidFill>
                <a:highlight>
                  <a:srgbClr val="FFFF00"/>
                </a:highlight>
                <a:latin typeface="Palatino Linotype"/>
                <a:cs typeface="Palatino Linotype"/>
              </a:rPr>
              <a:t> </a:t>
            </a:r>
            <a:r>
              <a:rPr sz="2400" b="1" spc="-45" dirty="0">
                <a:solidFill>
                  <a:srgbClr val="0000FF"/>
                </a:solidFill>
                <a:highlight>
                  <a:srgbClr val="FFFF00"/>
                </a:highlight>
                <a:latin typeface="Palatino Linotype"/>
                <a:cs typeface="Palatino Linotype"/>
              </a:rPr>
              <a:t>18</a:t>
            </a:r>
            <a:r>
              <a:rPr sz="2400" b="1" spc="-25" dirty="0">
                <a:solidFill>
                  <a:srgbClr val="0000FF"/>
                </a:solidFill>
                <a:highlight>
                  <a:srgbClr val="FFFF00"/>
                </a:highlight>
                <a:latin typeface="Palatino Linotype"/>
                <a:cs typeface="Palatino Linotype"/>
              </a:rPr>
              <a:t> </a:t>
            </a:r>
            <a:r>
              <a:rPr sz="2400" b="1" spc="-145" dirty="0">
                <a:solidFill>
                  <a:srgbClr val="0000FF"/>
                </a:solidFill>
                <a:highlight>
                  <a:srgbClr val="FFFF00"/>
                </a:highlight>
                <a:latin typeface="Palatino Linotype"/>
                <a:cs typeface="Palatino Linotype"/>
              </a:rPr>
              <a:t>AND</a:t>
            </a:r>
            <a:r>
              <a:rPr sz="2400" b="1" spc="-25" dirty="0">
                <a:solidFill>
                  <a:srgbClr val="0000FF"/>
                </a:solidFill>
                <a:highlight>
                  <a:srgbClr val="FFFF00"/>
                </a:highlight>
                <a:latin typeface="Palatino Linotype"/>
                <a:cs typeface="Palatino Linotype"/>
              </a:rPr>
              <a:t> </a:t>
            </a:r>
            <a:r>
              <a:rPr sz="2400" b="1" spc="-95" dirty="0">
                <a:solidFill>
                  <a:srgbClr val="0000FF"/>
                </a:solidFill>
                <a:highlight>
                  <a:srgbClr val="FFFF00"/>
                </a:highlight>
                <a:latin typeface="Palatino Linotype"/>
                <a:cs typeface="Palatino Linotype"/>
              </a:rPr>
              <a:t>TO</a:t>
            </a:r>
            <a:r>
              <a:rPr sz="2400" b="1" spc="-25" dirty="0">
                <a:solidFill>
                  <a:srgbClr val="0000FF"/>
                </a:solidFill>
                <a:highlight>
                  <a:srgbClr val="FFFF00"/>
                </a:highlight>
                <a:latin typeface="Palatino Linotype"/>
                <a:cs typeface="Palatino Linotype"/>
              </a:rPr>
              <a:t> </a:t>
            </a:r>
            <a:r>
              <a:rPr sz="2400" b="1" spc="-80" dirty="0">
                <a:solidFill>
                  <a:srgbClr val="0000FF"/>
                </a:solidFill>
                <a:highlight>
                  <a:srgbClr val="FFFF00"/>
                </a:highlight>
                <a:latin typeface="Palatino Linotype"/>
                <a:cs typeface="Palatino Linotype"/>
              </a:rPr>
              <a:t>RULE</a:t>
            </a:r>
            <a:r>
              <a:rPr sz="2400" b="1" spc="-25" dirty="0">
                <a:solidFill>
                  <a:srgbClr val="0000FF"/>
                </a:solidFill>
                <a:highlight>
                  <a:srgbClr val="FFFF00"/>
                </a:highlight>
                <a:latin typeface="Palatino Linotype"/>
                <a:cs typeface="Palatino Linotype"/>
              </a:rPr>
              <a:t> </a:t>
            </a:r>
            <a:r>
              <a:rPr sz="2400" b="1" spc="-105" dirty="0">
                <a:solidFill>
                  <a:srgbClr val="0000FF"/>
                </a:solidFill>
                <a:highlight>
                  <a:srgbClr val="FFFF00"/>
                </a:highlight>
                <a:latin typeface="Palatino Linotype"/>
                <a:cs typeface="Palatino Linotype"/>
              </a:rPr>
              <a:t>OVER</a:t>
            </a:r>
            <a:r>
              <a:rPr sz="2400" b="1" spc="-25" dirty="0">
                <a:solidFill>
                  <a:srgbClr val="0000FF"/>
                </a:solidFill>
                <a:highlight>
                  <a:srgbClr val="FFFF00"/>
                </a:highlight>
                <a:latin typeface="Palatino Linotype"/>
                <a:cs typeface="Palatino Linotype"/>
              </a:rPr>
              <a:t> </a:t>
            </a:r>
            <a:r>
              <a:rPr sz="2400" b="1" spc="-50" dirty="0">
                <a:solidFill>
                  <a:srgbClr val="0000FF"/>
                </a:solidFill>
                <a:highlight>
                  <a:srgbClr val="FFFF00"/>
                </a:highlight>
                <a:latin typeface="Palatino Linotype"/>
                <a:cs typeface="Palatino Linotype"/>
              </a:rPr>
              <a:t>THE</a:t>
            </a:r>
            <a:r>
              <a:rPr sz="2400" b="1" spc="-25" dirty="0">
                <a:solidFill>
                  <a:srgbClr val="0000FF"/>
                </a:solidFill>
                <a:highlight>
                  <a:srgbClr val="FFFF00"/>
                </a:highlight>
                <a:latin typeface="Palatino Linotype"/>
                <a:cs typeface="Palatino Linotype"/>
              </a:rPr>
              <a:t> YOM </a:t>
            </a:r>
            <a:r>
              <a:rPr sz="2400" b="1" spc="-145" dirty="0">
                <a:solidFill>
                  <a:srgbClr val="0000FF"/>
                </a:solidFill>
                <a:highlight>
                  <a:srgbClr val="FFFF00"/>
                </a:highlight>
                <a:latin typeface="Palatino Linotype"/>
                <a:cs typeface="Palatino Linotype"/>
              </a:rPr>
              <a:t>AND</a:t>
            </a:r>
            <a:r>
              <a:rPr sz="2400" b="1" spc="-25" dirty="0">
                <a:solidFill>
                  <a:srgbClr val="0000FF"/>
                </a:solidFill>
                <a:highlight>
                  <a:srgbClr val="FFFF00"/>
                </a:highlight>
                <a:latin typeface="Palatino Linotype"/>
                <a:cs typeface="Palatino Linotype"/>
              </a:rPr>
              <a:t> </a:t>
            </a:r>
            <a:r>
              <a:rPr sz="2400" b="1" spc="-105" dirty="0">
                <a:solidFill>
                  <a:srgbClr val="0000FF"/>
                </a:solidFill>
                <a:highlight>
                  <a:srgbClr val="FFFF00"/>
                </a:highlight>
                <a:latin typeface="Palatino Linotype"/>
                <a:cs typeface="Palatino Linotype"/>
              </a:rPr>
              <a:t>OVER</a:t>
            </a:r>
            <a:r>
              <a:rPr sz="2400" b="1" spc="-25" dirty="0">
                <a:solidFill>
                  <a:srgbClr val="0000FF"/>
                </a:solidFill>
                <a:highlight>
                  <a:srgbClr val="FFFF00"/>
                </a:highlight>
                <a:latin typeface="Palatino Linotype"/>
                <a:cs typeface="Palatino Linotype"/>
              </a:rPr>
              <a:t> </a:t>
            </a:r>
            <a:r>
              <a:rPr sz="2400" b="1" spc="-50" dirty="0">
                <a:solidFill>
                  <a:srgbClr val="0000FF"/>
                </a:solidFill>
                <a:highlight>
                  <a:srgbClr val="FFFF00"/>
                </a:highlight>
                <a:latin typeface="Palatino Linotype"/>
                <a:cs typeface="Palatino Linotype"/>
              </a:rPr>
              <a:t>THE</a:t>
            </a:r>
            <a:r>
              <a:rPr sz="2400" b="1" spc="-20" dirty="0">
                <a:solidFill>
                  <a:srgbClr val="0000FF"/>
                </a:solidFill>
                <a:highlight>
                  <a:srgbClr val="FFFF00"/>
                </a:highlight>
                <a:latin typeface="Palatino Linotype"/>
                <a:cs typeface="Palatino Linotype"/>
              </a:rPr>
              <a:t> </a:t>
            </a:r>
            <a:r>
              <a:rPr sz="2400" b="1" spc="-90" dirty="0">
                <a:solidFill>
                  <a:srgbClr val="0000FF"/>
                </a:solidFill>
                <a:highlight>
                  <a:srgbClr val="FFFF00"/>
                </a:highlight>
                <a:latin typeface="Palatino Linotype"/>
                <a:cs typeface="Palatino Linotype"/>
              </a:rPr>
              <a:t>NIGHT,</a:t>
            </a:r>
            <a:r>
              <a:rPr sz="2400" b="1" spc="-25" dirty="0">
                <a:solidFill>
                  <a:srgbClr val="0000FF"/>
                </a:solidFill>
                <a:highlight>
                  <a:srgbClr val="FFFF00"/>
                </a:highlight>
                <a:latin typeface="Palatino Linotype"/>
                <a:cs typeface="Palatino Linotype"/>
              </a:rPr>
              <a:t> </a:t>
            </a:r>
            <a:r>
              <a:rPr sz="2400" b="1" u="sng" spc="-145" dirty="0">
                <a:solidFill>
                  <a:srgbClr val="FF0000"/>
                </a:solidFill>
                <a:highlight>
                  <a:srgbClr val="FFFF00"/>
                </a:highlight>
                <a:latin typeface="Palatino Linotype"/>
                <a:cs typeface="Palatino Linotype"/>
              </a:rPr>
              <a:t>AND</a:t>
            </a:r>
            <a:r>
              <a:rPr sz="2400" b="1" u="sng" spc="-20" dirty="0">
                <a:solidFill>
                  <a:srgbClr val="FF0000"/>
                </a:solidFill>
                <a:highlight>
                  <a:srgbClr val="FFFF00"/>
                </a:highlight>
                <a:latin typeface="Palatino Linotype"/>
                <a:cs typeface="Palatino Linotype"/>
              </a:rPr>
              <a:t> </a:t>
            </a:r>
            <a:r>
              <a:rPr sz="2400" b="1" u="sng" spc="-95" dirty="0">
                <a:solidFill>
                  <a:srgbClr val="FF0000"/>
                </a:solidFill>
                <a:highlight>
                  <a:srgbClr val="FFFF00"/>
                </a:highlight>
                <a:latin typeface="Palatino Linotype"/>
                <a:cs typeface="Palatino Linotype"/>
              </a:rPr>
              <a:t>TO</a:t>
            </a:r>
            <a:r>
              <a:rPr sz="2400" b="1" u="sng" spc="-25" dirty="0">
                <a:solidFill>
                  <a:srgbClr val="FF0000"/>
                </a:solidFill>
                <a:highlight>
                  <a:srgbClr val="FFFF00"/>
                </a:highlight>
                <a:latin typeface="Palatino Linotype"/>
                <a:cs typeface="Palatino Linotype"/>
              </a:rPr>
              <a:t> </a:t>
            </a:r>
            <a:r>
              <a:rPr sz="2400" b="1" u="sng" spc="-75" dirty="0">
                <a:solidFill>
                  <a:srgbClr val="FF0000"/>
                </a:solidFill>
                <a:highlight>
                  <a:srgbClr val="FFFF00"/>
                </a:highlight>
                <a:latin typeface="Palatino Linotype"/>
                <a:cs typeface="Palatino Linotype"/>
              </a:rPr>
              <a:t>DIVIDE</a:t>
            </a:r>
            <a:r>
              <a:rPr sz="2400" b="1" u="sng" spc="-20" dirty="0">
                <a:solidFill>
                  <a:srgbClr val="FF0000"/>
                </a:solidFill>
                <a:highlight>
                  <a:srgbClr val="FFFF00"/>
                </a:highlight>
                <a:latin typeface="Palatino Linotype"/>
                <a:cs typeface="Palatino Linotype"/>
              </a:rPr>
              <a:t> </a:t>
            </a:r>
            <a:r>
              <a:rPr sz="2400" b="1" spc="-50" dirty="0">
                <a:solidFill>
                  <a:srgbClr val="0000FF"/>
                </a:solidFill>
                <a:highlight>
                  <a:srgbClr val="FFFF00"/>
                </a:highlight>
                <a:latin typeface="Palatino Linotype"/>
                <a:cs typeface="Palatino Linotype"/>
              </a:rPr>
              <a:t>THE</a:t>
            </a:r>
            <a:r>
              <a:rPr sz="2400" b="1" spc="-25" dirty="0">
                <a:solidFill>
                  <a:srgbClr val="0000FF"/>
                </a:solidFill>
                <a:highlight>
                  <a:srgbClr val="FFFF00"/>
                </a:highlight>
                <a:latin typeface="Palatino Linotype"/>
                <a:cs typeface="Palatino Linotype"/>
              </a:rPr>
              <a:t> </a:t>
            </a:r>
            <a:r>
              <a:rPr sz="2400" b="1" spc="-95" dirty="0">
                <a:solidFill>
                  <a:srgbClr val="0000FF"/>
                </a:solidFill>
                <a:highlight>
                  <a:srgbClr val="FFFF00"/>
                </a:highlight>
                <a:latin typeface="Palatino Linotype"/>
                <a:cs typeface="Palatino Linotype"/>
              </a:rPr>
              <a:t>LIGHT</a:t>
            </a:r>
            <a:r>
              <a:rPr sz="2400" b="1" spc="-20" dirty="0">
                <a:solidFill>
                  <a:srgbClr val="0000FF"/>
                </a:solidFill>
                <a:highlight>
                  <a:srgbClr val="FFFF00"/>
                </a:highlight>
                <a:latin typeface="Palatino Linotype"/>
                <a:cs typeface="Palatino Linotype"/>
              </a:rPr>
              <a:t> </a:t>
            </a:r>
            <a:r>
              <a:rPr sz="2400" b="1" spc="-110" dirty="0">
                <a:solidFill>
                  <a:srgbClr val="0000FF"/>
                </a:solidFill>
                <a:highlight>
                  <a:srgbClr val="FFFF00"/>
                </a:highlight>
                <a:latin typeface="Palatino Linotype"/>
                <a:cs typeface="Palatino Linotype"/>
              </a:rPr>
              <a:t>FROM</a:t>
            </a:r>
            <a:r>
              <a:rPr sz="2400" b="1" spc="-25" dirty="0">
                <a:solidFill>
                  <a:srgbClr val="0000FF"/>
                </a:solidFill>
                <a:highlight>
                  <a:srgbClr val="FFFF00"/>
                </a:highlight>
                <a:latin typeface="Palatino Linotype"/>
                <a:cs typeface="Palatino Linotype"/>
              </a:rPr>
              <a:t> </a:t>
            </a:r>
            <a:r>
              <a:rPr sz="2400" b="1" spc="-50" dirty="0">
                <a:solidFill>
                  <a:srgbClr val="0000FF"/>
                </a:solidFill>
                <a:highlight>
                  <a:srgbClr val="FFFF00"/>
                </a:highlight>
                <a:latin typeface="Palatino Linotype"/>
                <a:cs typeface="Palatino Linotype"/>
              </a:rPr>
              <a:t>THE</a:t>
            </a:r>
            <a:r>
              <a:rPr sz="2400" b="1" spc="-20" dirty="0">
                <a:solidFill>
                  <a:srgbClr val="0000FF"/>
                </a:solidFill>
                <a:highlight>
                  <a:srgbClr val="FFFF00"/>
                </a:highlight>
                <a:latin typeface="Palatino Linotype"/>
                <a:cs typeface="Palatino Linotype"/>
              </a:rPr>
              <a:t> </a:t>
            </a:r>
            <a:r>
              <a:rPr sz="2400" b="1" spc="-120" dirty="0">
                <a:solidFill>
                  <a:srgbClr val="0000FF"/>
                </a:solidFill>
                <a:highlight>
                  <a:srgbClr val="FFFF00"/>
                </a:highlight>
                <a:latin typeface="Palatino Linotype"/>
                <a:cs typeface="Palatino Linotype"/>
              </a:rPr>
              <a:t>DARKNESS:</a:t>
            </a:r>
            <a:r>
              <a:rPr sz="2400" b="1" spc="-25" dirty="0">
                <a:solidFill>
                  <a:srgbClr val="0000FF"/>
                </a:solidFill>
                <a:highlight>
                  <a:srgbClr val="FFFF00"/>
                </a:highlight>
                <a:latin typeface="Palatino Linotype"/>
                <a:cs typeface="Palatino Linotype"/>
              </a:rPr>
              <a:t> </a:t>
            </a:r>
            <a:r>
              <a:rPr sz="2400" b="1" spc="-95" dirty="0">
                <a:solidFill>
                  <a:srgbClr val="0000FF"/>
                </a:solidFill>
                <a:highlight>
                  <a:srgbClr val="FFFF00"/>
                </a:highlight>
                <a:latin typeface="Palatino Linotype"/>
                <a:cs typeface="Palatino Linotype"/>
              </a:rPr>
              <a:t>AND </a:t>
            </a:r>
            <a:r>
              <a:rPr sz="2400" b="1" spc="-100" dirty="0">
                <a:solidFill>
                  <a:srgbClr val="0000FF"/>
                </a:solidFill>
                <a:highlight>
                  <a:srgbClr val="FFFF00"/>
                </a:highlight>
                <a:latin typeface="Palatino Linotype"/>
                <a:cs typeface="Palatino Linotype"/>
              </a:rPr>
              <a:t>ELOHIM</a:t>
            </a:r>
            <a:r>
              <a:rPr sz="2400" b="1" spc="-35" dirty="0">
                <a:solidFill>
                  <a:srgbClr val="0000FF"/>
                </a:solidFill>
                <a:highlight>
                  <a:srgbClr val="FFFF00"/>
                </a:highlight>
                <a:latin typeface="Palatino Linotype"/>
                <a:cs typeface="Palatino Linotype"/>
              </a:rPr>
              <a:t> </a:t>
            </a:r>
            <a:r>
              <a:rPr sz="2400" b="1" spc="-130" dirty="0">
                <a:solidFill>
                  <a:srgbClr val="0000FF"/>
                </a:solidFill>
                <a:highlight>
                  <a:srgbClr val="FFFF00"/>
                </a:highlight>
                <a:latin typeface="Palatino Linotype"/>
                <a:cs typeface="Palatino Linotype"/>
              </a:rPr>
              <a:t>SAW</a:t>
            </a:r>
            <a:r>
              <a:rPr sz="2400" b="1" spc="-35" dirty="0">
                <a:solidFill>
                  <a:srgbClr val="0000FF"/>
                </a:solidFill>
                <a:highlight>
                  <a:srgbClr val="FFFF00"/>
                </a:highlight>
                <a:latin typeface="Palatino Linotype"/>
                <a:cs typeface="Palatino Linotype"/>
              </a:rPr>
              <a:t> </a:t>
            </a:r>
            <a:r>
              <a:rPr sz="2400" b="1" spc="-90" dirty="0">
                <a:solidFill>
                  <a:srgbClr val="0000FF"/>
                </a:solidFill>
                <a:highlight>
                  <a:srgbClr val="FFFF00"/>
                </a:highlight>
                <a:latin typeface="Palatino Linotype"/>
                <a:cs typeface="Palatino Linotype"/>
              </a:rPr>
              <a:t>THAT</a:t>
            </a:r>
            <a:r>
              <a:rPr sz="2400" b="1" spc="-35" dirty="0">
                <a:solidFill>
                  <a:srgbClr val="0000FF"/>
                </a:solidFill>
                <a:highlight>
                  <a:srgbClr val="FFFF00"/>
                </a:highlight>
                <a:latin typeface="Palatino Linotype"/>
                <a:cs typeface="Palatino Linotype"/>
              </a:rPr>
              <a:t> </a:t>
            </a:r>
            <a:r>
              <a:rPr sz="2400" b="1" dirty="0">
                <a:solidFill>
                  <a:srgbClr val="0000FF"/>
                </a:solidFill>
                <a:highlight>
                  <a:srgbClr val="FFFF00"/>
                </a:highlight>
                <a:latin typeface="Palatino Linotype"/>
                <a:cs typeface="Palatino Linotype"/>
              </a:rPr>
              <a:t>IT</a:t>
            </a:r>
            <a:r>
              <a:rPr sz="2400" b="1" spc="-30" dirty="0">
                <a:solidFill>
                  <a:srgbClr val="0000FF"/>
                </a:solidFill>
                <a:highlight>
                  <a:srgbClr val="FFFF00"/>
                </a:highlight>
                <a:latin typeface="Palatino Linotype"/>
                <a:cs typeface="Palatino Linotype"/>
              </a:rPr>
              <a:t> </a:t>
            </a:r>
            <a:r>
              <a:rPr sz="2400" b="1" spc="-130" dirty="0">
                <a:solidFill>
                  <a:srgbClr val="0000FF"/>
                </a:solidFill>
                <a:highlight>
                  <a:srgbClr val="FFFF00"/>
                </a:highlight>
                <a:latin typeface="Palatino Linotype"/>
                <a:cs typeface="Palatino Linotype"/>
              </a:rPr>
              <a:t>WAS</a:t>
            </a:r>
            <a:r>
              <a:rPr sz="2400" b="1" spc="-35" dirty="0">
                <a:solidFill>
                  <a:srgbClr val="0000FF"/>
                </a:solidFill>
                <a:highlight>
                  <a:srgbClr val="FFFF00"/>
                </a:highlight>
                <a:latin typeface="Palatino Linotype"/>
                <a:cs typeface="Palatino Linotype"/>
              </a:rPr>
              <a:t> </a:t>
            </a:r>
            <a:r>
              <a:rPr sz="2400" b="1" spc="-40" dirty="0">
                <a:solidFill>
                  <a:srgbClr val="0000FF"/>
                </a:solidFill>
                <a:highlight>
                  <a:srgbClr val="FFFF00"/>
                </a:highlight>
                <a:latin typeface="Palatino Linotype"/>
                <a:cs typeface="Palatino Linotype"/>
              </a:rPr>
              <a:t>TOV.</a:t>
            </a:r>
            <a:r>
              <a:rPr lang="en-US" sz="2400" b="1" spc="-40" dirty="0">
                <a:solidFill>
                  <a:srgbClr val="0000FF"/>
                </a:solidFill>
                <a:highlight>
                  <a:srgbClr val="FFFF00"/>
                </a:highlight>
                <a:latin typeface="Palatino Linotype"/>
                <a:cs typeface="Palatino Linotype"/>
              </a:rPr>
              <a:t> </a:t>
            </a:r>
            <a:r>
              <a:rPr sz="2400" b="1" spc="-40" dirty="0">
                <a:solidFill>
                  <a:srgbClr val="0000FF"/>
                </a:solidFill>
                <a:highlight>
                  <a:srgbClr val="FFFF00"/>
                </a:highlight>
                <a:latin typeface="Palatino Linotype"/>
                <a:cs typeface="Palatino Linotype"/>
              </a:rPr>
              <a:t>19</a:t>
            </a:r>
            <a:r>
              <a:rPr sz="2400" b="1" spc="-35" dirty="0">
                <a:solidFill>
                  <a:srgbClr val="0000FF"/>
                </a:solidFill>
                <a:highlight>
                  <a:srgbClr val="FFFF00"/>
                </a:highlight>
                <a:latin typeface="Palatino Linotype"/>
                <a:cs typeface="Palatino Linotype"/>
              </a:rPr>
              <a:t> </a:t>
            </a:r>
            <a:r>
              <a:rPr sz="2400" b="1" spc="-145" dirty="0">
                <a:solidFill>
                  <a:srgbClr val="0000FF"/>
                </a:solidFill>
                <a:highlight>
                  <a:srgbClr val="FFFF00"/>
                </a:highlight>
                <a:latin typeface="Palatino Linotype"/>
                <a:cs typeface="Palatino Linotype"/>
              </a:rPr>
              <a:t>AND</a:t>
            </a:r>
            <a:r>
              <a:rPr sz="2400" b="1" spc="-30" dirty="0">
                <a:solidFill>
                  <a:srgbClr val="0000FF"/>
                </a:solidFill>
                <a:highlight>
                  <a:srgbClr val="FFFF00"/>
                </a:highlight>
                <a:latin typeface="Palatino Linotype"/>
                <a:cs typeface="Palatino Linotype"/>
              </a:rPr>
              <a:t> </a:t>
            </a:r>
            <a:r>
              <a:rPr sz="2400" b="1" spc="-50" dirty="0">
                <a:solidFill>
                  <a:srgbClr val="0000FF"/>
                </a:solidFill>
                <a:highlight>
                  <a:srgbClr val="FFFF00"/>
                </a:highlight>
                <a:latin typeface="Palatino Linotype"/>
                <a:cs typeface="Palatino Linotype"/>
              </a:rPr>
              <a:t>THE</a:t>
            </a:r>
            <a:r>
              <a:rPr sz="2400" b="1" spc="-35" dirty="0">
                <a:solidFill>
                  <a:srgbClr val="0000FF"/>
                </a:solidFill>
                <a:highlight>
                  <a:srgbClr val="FFFF00"/>
                </a:highlight>
                <a:latin typeface="Palatino Linotype"/>
                <a:cs typeface="Palatino Linotype"/>
              </a:rPr>
              <a:t> </a:t>
            </a:r>
            <a:r>
              <a:rPr sz="2400" b="1" spc="-110" dirty="0">
                <a:solidFill>
                  <a:srgbClr val="0000FF"/>
                </a:solidFill>
                <a:highlight>
                  <a:srgbClr val="FFFF00"/>
                </a:highlight>
                <a:latin typeface="Palatino Linotype"/>
                <a:cs typeface="Palatino Linotype"/>
              </a:rPr>
              <a:t>EVENING</a:t>
            </a:r>
            <a:r>
              <a:rPr sz="2400" b="1" spc="-35" dirty="0">
                <a:solidFill>
                  <a:srgbClr val="0000FF"/>
                </a:solidFill>
                <a:highlight>
                  <a:srgbClr val="FFFF00"/>
                </a:highlight>
                <a:latin typeface="Palatino Linotype"/>
                <a:cs typeface="Palatino Linotype"/>
              </a:rPr>
              <a:t> </a:t>
            </a:r>
            <a:r>
              <a:rPr sz="2400" b="1" spc="-145" dirty="0">
                <a:solidFill>
                  <a:srgbClr val="0000FF"/>
                </a:solidFill>
                <a:highlight>
                  <a:srgbClr val="FFFF00"/>
                </a:highlight>
                <a:latin typeface="Palatino Linotype"/>
                <a:cs typeface="Palatino Linotype"/>
              </a:rPr>
              <a:t>AND</a:t>
            </a:r>
            <a:r>
              <a:rPr sz="2400" b="1" spc="-30" dirty="0">
                <a:solidFill>
                  <a:srgbClr val="0000FF"/>
                </a:solidFill>
                <a:highlight>
                  <a:srgbClr val="FFFF00"/>
                </a:highlight>
                <a:latin typeface="Palatino Linotype"/>
                <a:cs typeface="Palatino Linotype"/>
              </a:rPr>
              <a:t> </a:t>
            </a:r>
            <a:r>
              <a:rPr sz="2400" b="1" spc="-70" dirty="0">
                <a:solidFill>
                  <a:srgbClr val="0000FF"/>
                </a:solidFill>
                <a:highlight>
                  <a:srgbClr val="FFFF00"/>
                </a:highlight>
                <a:latin typeface="Palatino Linotype"/>
                <a:cs typeface="Palatino Linotype"/>
              </a:rPr>
              <a:t>THE</a:t>
            </a:r>
            <a:r>
              <a:rPr sz="2400" b="1" spc="-35" dirty="0">
                <a:solidFill>
                  <a:srgbClr val="0000FF"/>
                </a:solidFill>
                <a:highlight>
                  <a:srgbClr val="FFFF00"/>
                </a:highlight>
                <a:latin typeface="Palatino Linotype"/>
                <a:cs typeface="Palatino Linotype"/>
              </a:rPr>
              <a:t> </a:t>
            </a:r>
            <a:r>
              <a:rPr sz="2400" b="1" spc="-10" dirty="0">
                <a:solidFill>
                  <a:srgbClr val="0000FF"/>
                </a:solidFill>
                <a:highlight>
                  <a:srgbClr val="FFFF00"/>
                </a:highlight>
                <a:latin typeface="Palatino Linotype"/>
                <a:cs typeface="Palatino Linotype"/>
              </a:rPr>
              <a:t>MORNING </a:t>
            </a:r>
            <a:r>
              <a:rPr sz="2400" b="1" spc="-60" dirty="0">
                <a:solidFill>
                  <a:srgbClr val="0000FF"/>
                </a:solidFill>
                <a:highlight>
                  <a:srgbClr val="FFFF00"/>
                </a:highlight>
                <a:latin typeface="Palatino Linotype"/>
                <a:cs typeface="Palatino Linotype"/>
              </a:rPr>
              <a:t>WERE</a:t>
            </a:r>
            <a:r>
              <a:rPr sz="2400" b="1" spc="-15" dirty="0">
                <a:solidFill>
                  <a:srgbClr val="0000FF"/>
                </a:solidFill>
                <a:highlight>
                  <a:srgbClr val="FFFF00"/>
                </a:highlight>
                <a:latin typeface="Palatino Linotype"/>
                <a:cs typeface="Palatino Linotype"/>
              </a:rPr>
              <a:t> </a:t>
            </a:r>
            <a:r>
              <a:rPr sz="2400" b="1" spc="-120" dirty="0">
                <a:solidFill>
                  <a:srgbClr val="0000FF"/>
                </a:solidFill>
                <a:highlight>
                  <a:srgbClr val="FFFF00"/>
                </a:highlight>
                <a:latin typeface="Palatino Linotype"/>
                <a:cs typeface="Palatino Linotype"/>
              </a:rPr>
              <a:t>YOM</a:t>
            </a:r>
            <a:r>
              <a:rPr sz="2400" b="1" spc="-15" dirty="0">
                <a:solidFill>
                  <a:srgbClr val="0000FF"/>
                </a:solidFill>
                <a:highlight>
                  <a:srgbClr val="FFFF00"/>
                </a:highlight>
                <a:latin typeface="Palatino Linotype"/>
                <a:cs typeface="Palatino Linotype"/>
              </a:rPr>
              <a:t> </a:t>
            </a:r>
            <a:r>
              <a:rPr sz="2400" b="1" spc="-65" dirty="0">
                <a:solidFill>
                  <a:srgbClr val="0000FF"/>
                </a:solidFill>
                <a:highlight>
                  <a:srgbClr val="FFFF00"/>
                </a:highlight>
                <a:latin typeface="Palatino Linotype"/>
                <a:cs typeface="Palatino Linotype"/>
              </a:rPr>
              <a:t>REEVE-</a:t>
            </a:r>
            <a:r>
              <a:rPr sz="2400" b="1" spc="-85" dirty="0">
                <a:solidFill>
                  <a:srgbClr val="0000FF"/>
                </a:solidFill>
                <a:highlight>
                  <a:srgbClr val="FFFF00"/>
                </a:highlight>
                <a:latin typeface="Palatino Linotype"/>
                <a:cs typeface="Palatino Linotype"/>
              </a:rPr>
              <a:t>DAY</a:t>
            </a:r>
            <a:r>
              <a:rPr sz="2400" b="1" spc="-15" dirty="0">
                <a:solidFill>
                  <a:srgbClr val="0000FF"/>
                </a:solidFill>
                <a:highlight>
                  <a:srgbClr val="FFFF00"/>
                </a:highlight>
                <a:latin typeface="Palatino Linotype"/>
                <a:cs typeface="Palatino Linotype"/>
              </a:rPr>
              <a:t> </a:t>
            </a:r>
            <a:r>
              <a:rPr sz="2400" b="1" spc="-65" dirty="0">
                <a:solidFill>
                  <a:srgbClr val="0000FF"/>
                </a:solidFill>
                <a:highlight>
                  <a:srgbClr val="FFFF00"/>
                </a:highlight>
                <a:latin typeface="Palatino Linotype"/>
                <a:cs typeface="Palatino Linotype"/>
              </a:rPr>
              <a:t>FOUR.</a:t>
            </a:r>
            <a:r>
              <a:rPr sz="2400" b="1" spc="-10" dirty="0">
                <a:solidFill>
                  <a:srgbClr val="0000FF"/>
                </a:solidFill>
                <a:highlight>
                  <a:srgbClr val="FFFF00"/>
                </a:highlight>
                <a:latin typeface="Palatino Linotype"/>
                <a:cs typeface="Palatino Linotype"/>
              </a:rPr>
              <a:t> </a:t>
            </a:r>
            <a:r>
              <a:rPr sz="2400" b="1" i="1" spc="-110" dirty="0">
                <a:solidFill>
                  <a:srgbClr val="0000FF"/>
                </a:solidFill>
                <a:latin typeface="Palatino Linotype"/>
                <a:cs typeface="Palatino Linotype"/>
              </a:rPr>
              <a:t>RSTNE</a:t>
            </a:r>
            <a:r>
              <a:rPr sz="2400" b="1" i="1" spc="-15" dirty="0">
                <a:solidFill>
                  <a:srgbClr val="0000FF"/>
                </a:solidFill>
                <a:latin typeface="Palatino Linotype"/>
                <a:cs typeface="Palatino Linotype"/>
              </a:rPr>
              <a:t> </a:t>
            </a:r>
            <a:r>
              <a:rPr sz="2400" b="1" i="1" spc="-45" dirty="0">
                <a:solidFill>
                  <a:srgbClr val="0000FF"/>
                </a:solidFill>
                <a:latin typeface="Palatino Linotype"/>
                <a:cs typeface="Palatino Linotype"/>
              </a:rPr>
              <a:t>8TH</a:t>
            </a:r>
            <a:r>
              <a:rPr sz="2400" b="1" i="1" spc="-15" dirty="0">
                <a:solidFill>
                  <a:srgbClr val="0000FF"/>
                </a:solidFill>
                <a:latin typeface="Palatino Linotype"/>
                <a:cs typeface="Palatino Linotype"/>
              </a:rPr>
              <a:t> </a:t>
            </a:r>
            <a:r>
              <a:rPr sz="2400" b="1" i="1" spc="-10" dirty="0">
                <a:solidFill>
                  <a:srgbClr val="0000FF"/>
                </a:solidFill>
                <a:latin typeface="Palatino Linotype"/>
                <a:cs typeface="Palatino Linotype"/>
              </a:rPr>
              <a:t>EDITION</a:t>
            </a:r>
            <a:endParaRPr sz="2400" i="1" dirty="0">
              <a:latin typeface="Palatino Linotype"/>
              <a:cs typeface="Palatino Linotype"/>
            </a:endParaRPr>
          </a:p>
          <a:p>
            <a:pPr marL="12700" marR="145415">
              <a:lnSpc>
                <a:spcPct val="100000"/>
              </a:lnSpc>
              <a:spcBef>
                <a:spcPts val="2120"/>
              </a:spcBef>
            </a:pPr>
            <a:endParaRPr sz="1800" dirty="0">
              <a:latin typeface="Palatino Linotype"/>
              <a:cs typeface="Palatino Linotyp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F9F523-540C-FB4A-5F57-6B080E284E87}"/>
              </a:ext>
            </a:extLst>
          </p:cNvPr>
          <p:cNvSpPr txBox="1"/>
          <p:nvPr/>
        </p:nvSpPr>
        <p:spPr>
          <a:xfrm>
            <a:off x="304800" y="304800"/>
            <a:ext cx="9525000" cy="7286610"/>
          </a:xfrm>
          <a:prstGeom prst="rect">
            <a:avLst/>
          </a:prstGeom>
          <a:noFill/>
        </p:spPr>
        <p:txBody>
          <a:bodyPr wrap="square">
            <a:spAutoFit/>
          </a:bodyPr>
          <a:lstStyle/>
          <a:p>
            <a:pPr marL="12700" marR="145415" lvl="0" indent="0" algn="l" defTabSz="914400" eaLnBrk="1" fontAlgn="auto" latinLnBrk="0" hangingPunct="1">
              <a:lnSpc>
                <a:spcPct val="100000"/>
              </a:lnSpc>
              <a:spcBef>
                <a:spcPts val="2120"/>
              </a:spcBef>
              <a:spcAft>
                <a:spcPts val="0"/>
              </a:spcAft>
              <a:buClrTx/>
              <a:buSzTx/>
              <a:buFontTx/>
              <a:buNone/>
              <a:tabLst/>
              <a:defRPr/>
            </a:pPr>
            <a:r>
              <a:rPr kumimoji="0" lang="en-US" b="1" i="0" u="none" strike="noStrike" kern="0" cap="none" spc="-85" normalizeH="0" baseline="0" noProof="0" dirty="0">
                <a:ln>
                  <a:noFill/>
                </a:ln>
                <a:solidFill>
                  <a:srgbClr val="C00000"/>
                </a:solidFill>
                <a:effectLst/>
                <a:highlight>
                  <a:srgbClr val="FFFF00"/>
                </a:highlight>
                <a:uLnTx/>
                <a:uFillTx/>
                <a:latin typeface="Palatino Linotype"/>
                <a:cs typeface="Palatino Linotype"/>
              </a:rPr>
              <a:t>THIS</a:t>
            </a:r>
            <a:r>
              <a:rPr kumimoji="0" lang="en-US" b="1" i="0" u="none" strike="noStrike" kern="0" cap="none" spc="-3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05" normalizeH="0" baseline="0" noProof="0" dirty="0">
                <a:ln>
                  <a:noFill/>
                </a:ln>
                <a:solidFill>
                  <a:srgbClr val="C00000"/>
                </a:solidFill>
                <a:effectLst/>
                <a:highlight>
                  <a:srgbClr val="FFFF00"/>
                </a:highlight>
                <a:uLnTx/>
                <a:uFillTx/>
                <a:latin typeface="Palatino Linotype"/>
                <a:cs typeface="Palatino Linotype"/>
              </a:rPr>
              <a:t>IS</a:t>
            </a:r>
            <a:r>
              <a:rPr kumimoji="0" lang="en-US" b="1" i="0" u="none" strike="noStrike" kern="0" cap="none" spc="-3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45" normalizeH="0" baseline="0" noProof="0" dirty="0">
                <a:ln>
                  <a:noFill/>
                </a:ln>
                <a:solidFill>
                  <a:srgbClr val="C00000"/>
                </a:solidFill>
                <a:effectLst/>
                <a:highlight>
                  <a:srgbClr val="FFFF00"/>
                </a:highlight>
                <a:uLnTx/>
                <a:uFillTx/>
                <a:latin typeface="Palatino Linotype"/>
                <a:cs typeface="Palatino Linotype"/>
              </a:rPr>
              <a:t>WHY</a:t>
            </a:r>
            <a:r>
              <a:rPr kumimoji="0" lang="en-US" b="1" i="0" u="none" strike="noStrike" kern="0" cap="none" spc="-2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20" normalizeH="0" baseline="0" noProof="0" dirty="0">
                <a:ln>
                  <a:noFill/>
                </a:ln>
                <a:solidFill>
                  <a:srgbClr val="C00000"/>
                </a:solidFill>
                <a:effectLst/>
                <a:highlight>
                  <a:srgbClr val="FFFF00"/>
                </a:highlight>
                <a:uLnTx/>
                <a:uFillTx/>
                <a:latin typeface="Palatino Linotype"/>
                <a:cs typeface="Palatino Linotype"/>
              </a:rPr>
              <a:t>ALL</a:t>
            </a:r>
            <a:r>
              <a:rPr kumimoji="0" lang="en-US" b="1" i="0" u="none" strike="noStrike" kern="0" cap="none" spc="-3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10" normalizeH="0" baseline="0" noProof="0" dirty="0">
                <a:ln>
                  <a:noFill/>
                </a:ln>
                <a:solidFill>
                  <a:srgbClr val="C00000"/>
                </a:solidFill>
                <a:effectLst/>
                <a:highlight>
                  <a:srgbClr val="FFFF00"/>
                </a:highlight>
                <a:uLnTx/>
                <a:uFillTx/>
                <a:latin typeface="Palatino Linotype"/>
                <a:cs typeface="Palatino Linotype"/>
              </a:rPr>
              <a:t>YEARS</a:t>
            </a:r>
            <a:r>
              <a:rPr kumimoji="0" lang="en-US" b="1" i="0" u="none" strike="noStrike" kern="0" cap="none" spc="-2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95" normalizeH="0" baseline="0" noProof="0" dirty="0">
                <a:ln>
                  <a:noFill/>
                </a:ln>
                <a:solidFill>
                  <a:srgbClr val="C00000"/>
                </a:solidFill>
                <a:effectLst/>
                <a:highlight>
                  <a:srgbClr val="FFFF00"/>
                </a:highlight>
                <a:uLnTx/>
                <a:uFillTx/>
                <a:latin typeface="Palatino Linotype"/>
                <a:cs typeface="Palatino Linotype"/>
              </a:rPr>
              <a:t>BEGIN</a:t>
            </a:r>
            <a:r>
              <a:rPr kumimoji="0" lang="en-US" b="1" i="0" u="none" strike="noStrike" kern="0" cap="none" spc="-3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50" normalizeH="0" baseline="0" noProof="0" dirty="0">
                <a:ln>
                  <a:noFill/>
                </a:ln>
                <a:solidFill>
                  <a:srgbClr val="C00000"/>
                </a:solidFill>
                <a:effectLst/>
                <a:highlight>
                  <a:srgbClr val="FFFF00"/>
                </a:highlight>
                <a:uLnTx/>
                <a:uFillTx/>
                <a:latin typeface="Palatino Linotype"/>
                <a:cs typeface="Palatino Linotype"/>
              </a:rPr>
              <a:t>ON</a:t>
            </a:r>
            <a:r>
              <a:rPr kumimoji="0" lang="en-US" b="1" i="0" u="none" strike="noStrike" kern="0" cap="none" spc="-2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90" normalizeH="0" baseline="0" noProof="0" dirty="0">
                <a:ln>
                  <a:noFill/>
                </a:ln>
                <a:solidFill>
                  <a:srgbClr val="C00000"/>
                </a:solidFill>
                <a:effectLst/>
                <a:highlight>
                  <a:srgbClr val="FFFF00"/>
                </a:highlight>
                <a:uLnTx/>
                <a:uFillTx/>
                <a:latin typeface="Palatino Linotype"/>
                <a:cs typeface="Palatino Linotype"/>
              </a:rPr>
              <a:t>DAY</a:t>
            </a:r>
            <a:r>
              <a:rPr kumimoji="0" lang="en-US" b="1" i="0" u="none" strike="noStrike" kern="0" cap="none" spc="-3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0" normalizeH="0" baseline="0" noProof="0" dirty="0">
                <a:ln>
                  <a:noFill/>
                </a:ln>
                <a:solidFill>
                  <a:srgbClr val="C00000"/>
                </a:solidFill>
                <a:effectLst/>
                <a:highlight>
                  <a:srgbClr val="FFFF00"/>
                </a:highlight>
                <a:uLnTx/>
                <a:uFillTx/>
                <a:latin typeface="Palatino Linotype"/>
                <a:cs typeface="Palatino Linotype"/>
              </a:rPr>
              <a:t>4</a:t>
            </a:r>
            <a:r>
              <a:rPr kumimoji="0" lang="en-US" b="1" i="0" u="none" strike="noStrike" kern="0" cap="none" spc="-2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75" normalizeH="0" baseline="0" noProof="0" dirty="0">
                <a:ln>
                  <a:noFill/>
                </a:ln>
                <a:solidFill>
                  <a:srgbClr val="C00000"/>
                </a:solidFill>
                <a:effectLst/>
                <a:highlight>
                  <a:srgbClr val="FFFF00"/>
                </a:highlight>
                <a:uLnTx/>
                <a:uFillTx/>
                <a:latin typeface="Palatino Linotype"/>
                <a:cs typeface="Palatino Linotype"/>
              </a:rPr>
              <a:t>OF</a:t>
            </a:r>
            <a:r>
              <a:rPr kumimoji="0" lang="en-US" b="1" i="0" u="none" strike="noStrike" kern="0" cap="none" spc="-3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50" normalizeH="0" baseline="0" noProof="0" dirty="0">
                <a:ln>
                  <a:noFill/>
                </a:ln>
                <a:solidFill>
                  <a:srgbClr val="C00000"/>
                </a:solidFill>
                <a:effectLst/>
                <a:highlight>
                  <a:srgbClr val="FFFF00"/>
                </a:highlight>
                <a:uLnTx/>
                <a:uFillTx/>
                <a:latin typeface="Palatino Linotype"/>
                <a:cs typeface="Palatino Linotype"/>
              </a:rPr>
              <a:t>THE</a:t>
            </a:r>
            <a:r>
              <a:rPr kumimoji="0" lang="en-US" b="1" i="0" u="none" strike="noStrike" kern="0" cap="none" spc="-2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70" normalizeH="0" baseline="0" noProof="0" dirty="0">
                <a:ln>
                  <a:noFill/>
                </a:ln>
                <a:solidFill>
                  <a:srgbClr val="C00000"/>
                </a:solidFill>
                <a:effectLst/>
                <a:highlight>
                  <a:srgbClr val="FFFF00"/>
                </a:highlight>
                <a:uLnTx/>
                <a:uFillTx/>
                <a:latin typeface="Palatino Linotype"/>
                <a:cs typeface="Palatino Linotype"/>
              </a:rPr>
              <a:t>FIRST</a:t>
            </a:r>
            <a:r>
              <a:rPr kumimoji="0" lang="en-US" b="1" i="0" u="none" strike="noStrike" kern="0" cap="none" spc="-3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14" normalizeH="0" baseline="0" noProof="0" dirty="0">
                <a:ln>
                  <a:noFill/>
                </a:ln>
                <a:solidFill>
                  <a:srgbClr val="C00000"/>
                </a:solidFill>
                <a:effectLst/>
                <a:highlight>
                  <a:srgbClr val="FFFF00"/>
                </a:highlight>
                <a:uLnTx/>
                <a:uFillTx/>
                <a:latin typeface="Palatino Linotype"/>
                <a:cs typeface="Palatino Linotype"/>
              </a:rPr>
              <a:t>OR</a:t>
            </a:r>
            <a:r>
              <a:rPr kumimoji="0" lang="en-US" b="1" i="0" u="none" strike="noStrike" kern="0" cap="none" spc="-2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20" normalizeH="0" baseline="0" noProof="0" dirty="0">
                <a:ln>
                  <a:noFill/>
                </a:ln>
                <a:solidFill>
                  <a:srgbClr val="C00000"/>
                </a:solidFill>
                <a:effectLst/>
                <a:highlight>
                  <a:srgbClr val="FFFF00"/>
                </a:highlight>
                <a:uLnTx/>
                <a:uFillTx/>
                <a:latin typeface="Palatino Linotype"/>
                <a:cs typeface="Palatino Linotype"/>
              </a:rPr>
              <a:t>SPRING</a:t>
            </a:r>
            <a:r>
              <a:rPr kumimoji="0" lang="en-US" b="1" i="0" u="none" strike="noStrike" kern="0" cap="none" spc="-3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0" normalizeH="0" baseline="0" noProof="0" dirty="0">
                <a:ln>
                  <a:noFill/>
                </a:ln>
                <a:solidFill>
                  <a:srgbClr val="C00000"/>
                </a:solidFill>
                <a:effectLst/>
                <a:highlight>
                  <a:srgbClr val="FFFF00"/>
                </a:highlight>
                <a:uLnTx/>
                <a:uFillTx/>
                <a:latin typeface="Palatino Linotype"/>
                <a:cs typeface="Palatino Linotype"/>
              </a:rPr>
              <a:t>EQUINOX </a:t>
            </a:r>
            <a:r>
              <a:rPr kumimoji="0" lang="en-US" b="1" i="0" u="none" strike="noStrike" kern="0" cap="none" spc="-45" normalizeH="0" baseline="0" noProof="0" dirty="0">
                <a:ln>
                  <a:noFill/>
                </a:ln>
                <a:solidFill>
                  <a:srgbClr val="C00000"/>
                </a:solidFill>
                <a:effectLst/>
                <a:highlight>
                  <a:srgbClr val="FFFF00"/>
                </a:highlight>
                <a:uLnTx/>
                <a:uFillTx/>
                <a:latin typeface="Palatino Linotype"/>
                <a:cs typeface="Palatino Linotype"/>
              </a:rPr>
              <a:t>WEEK,</a:t>
            </a:r>
            <a:r>
              <a:rPr kumimoji="0" lang="en-US" b="1" i="0" u="none" strike="noStrike" kern="0" cap="none" spc="-2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50" normalizeH="0" baseline="0" noProof="0" dirty="0">
                <a:ln>
                  <a:noFill/>
                </a:ln>
                <a:solidFill>
                  <a:srgbClr val="C00000"/>
                </a:solidFill>
                <a:effectLst/>
                <a:highlight>
                  <a:srgbClr val="FFFF00"/>
                </a:highlight>
                <a:uLnTx/>
                <a:uFillTx/>
                <a:latin typeface="Palatino Linotype"/>
                <a:cs typeface="Palatino Linotype"/>
              </a:rPr>
              <a:t>ON</a:t>
            </a:r>
            <a:r>
              <a:rPr kumimoji="0" lang="en-US" b="1" i="0" u="none" strike="noStrike" kern="0" cap="none" spc="-2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50" normalizeH="0" baseline="0" noProof="0" dirty="0">
                <a:ln>
                  <a:noFill/>
                </a:ln>
                <a:solidFill>
                  <a:srgbClr val="C00000"/>
                </a:solidFill>
                <a:effectLst/>
                <a:highlight>
                  <a:srgbClr val="FFFF00"/>
                </a:highlight>
                <a:uLnTx/>
                <a:uFillTx/>
                <a:latin typeface="Palatino Linotype"/>
                <a:cs typeface="Palatino Linotype"/>
              </a:rPr>
              <a:t>A</a:t>
            </a:r>
            <a:r>
              <a:rPr kumimoji="0" lang="en-US" b="1" i="0" u="none" strike="noStrike" kern="0" cap="none" spc="-1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00" normalizeH="0" baseline="0" noProof="0" dirty="0">
                <a:ln>
                  <a:noFill/>
                </a:ln>
                <a:solidFill>
                  <a:srgbClr val="C00000"/>
                </a:solidFill>
                <a:effectLst/>
                <a:highlight>
                  <a:srgbClr val="FFFF00"/>
                </a:highlight>
                <a:uLnTx/>
                <a:uFillTx/>
                <a:latin typeface="Palatino Linotype"/>
                <a:cs typeface="Palatino Linotype"/>
              </a:rPr>
              <a:t>WEDNESDAY,</a:t>
            </a:r>
            <a:r>
              <a:rPr kumimoji="0" lang="en-US" b="1" i="0" u="none" strike="noStrike" kern="0" cap="none" spc="-2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50" normalizeH="0" baseline="0" noProof="0" dirty="0">
                <a:ln>
                  <a:noFill/>
                </a:ln>
                <a:solidFill>
                  <a:srgbClr val="C00000"/>
                </a:solidFill>
                <a:effectLst/>
                <a:highlight>
                  <a:srgbClr val="FFFF00"/>
                </a:highlight>
                <a:uLnTx/>
                <a:uFillTx/>
                <a:latin typeface="Palatino Linotype"/>
                <a:cs typeface="Palatino Linotype"/>
              </a:rPr>
              <a:t>THE</a:t>
            </a:r>
            <a:r>
              <a:rPr kumimoji="0" lang="en-US" b="1" i="0" u="none" strike="noStrike" kern="0" cap="none" spc="-2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90" normalizeH="0" baseline="0" noProof="0" dirty="0">
                <a:ln>
                  <a:noFill/>
                </a:ln>
                <a:solidFill>
                  <a:srgbClr val="C00000"/>
                </a:solidFill>
                <a:effectLst/>
                <a:highlight>
                  <a:srgbClr val="FFFF00"/>
                </a:highlight>
                <a:uLnTx/>
                <a:uFillTx/>
                <a:latin typeface="Palatino Linotype"/>
                <a:cs typeface="Palatino Linotype"/>
              </a:rPr>
              <a:t>DAY</a:t>
            </a:r>
            <a:r>
              <a:rPr kumimoji="0" lang="en-US" b="1" i="0" u="none" strike="noStrike" kern="0" cap="none" spc="-1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50" normalizeH="0" baseline="0" noProof="0" dirty="0">
                <a:ln>
                  <a:noFill/>
                </a:ln>
                <a:solidFill>
                  <a:srgbClr val="C00000"/>
                </a:solidFill>
                <a:effectLst/>
                <a:highlight>
                  <a:srgbClr val="FFFF00"/>
                </a:highlight>
                <a:uLnTx/>
                <a:uFillTx/>
                <a:latin typeface="Palatino Linotype"/>
                <a:cs typeface="Palatino Linotype"/>
              </a:rPr>
              <a:t>THE</a:t>
            </a:r>
            <a:r>
              <a:rPr kumimoji="0" lang="en-US" b="1" i="0" u="none" strike="noStrike" kern="0" cap="none" spc="-2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70" normalizeH="0" baseline="0" noProof="0" dirty="0">
                <a:ln>
                  <a:noFill/>
                </a:ln>
                <a:solidFill>
                  <a:srgbClr val="C00000"/>
                </a:solidFill>
                <a:effectLst/>
                <a:highlight>
                  <a:srgbClr val="FFFF00"/>
                </a:highlight>
                <a:uLnTx/>
                <a:uFillTx/>
                <a:latin typeface="Palatino Linotype"/>
                <a:cs typeface="Palatino Linotype"/>
              </a:rPr>
              <a:t>FATHER</a:t>
            </a:r>
            <a:r>
              <a:rPr kumimoji="0" lang="en-US" b="1" i="0" u="none" strike="noStrike" kern="0" cap="none" spc="-2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35" normalizeH="0" baseline="0" noProof="0" dirty="0">
                <a:ln>
                  <a:noFill/>
                </a:ln>
                <a:solidFill>
                  <a:srgbClr val="C00000"/>
                </a:solidFill>
                <a:effectLst/>
                <a:highlight>
                  <a:srgbClr val="FFFF00"/>
                </a:highlight>
                <a:uLnTx/>
                <a:uFillTx/>
                <a:latin typeface="Palatino Linotype"/>
                <a:cs typeface="Palatino Linotype"/>
              </a:rPr>
              <a:t>ASSIGNED</a:t>
            </a:r>
            <a:r>
              <a:rPr kumimoji="0" lang="en-US" b="1" i="0" u="none" strike="noStrike" kern="0" cap="none" spc="-1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45" normalizeH="0" baseline="0" noProof="0" dirty="0">
                <a:ln>
                  <a:noFill/>
                </a:ln>
                <a:solidFill>
                  <a:srgbClr val="C00000"/>
                </a:solidFill>
                <a:effectLst/>
                <a:highlight>
                  <a:srgbClr val="FFFF00"/>
                </a:highlight>
                <a:uLnTx/>
                <a:uFillTx/>
                <a:latin typeface="Palatino Linotype"/>
                <a:cs typeface="Palatino Linotype"/>
              </a:rPr>
              <a:t>[HEBREW-</a:t>
            </a:r>
            <a:r>
              <a:rPr kumimoji="0" lang="en-US" b="1" i="0" u="none" strike="noStrike" kern="0" cap="none" spc="-75" normalizeH="0" baseline="0" noProof="0" dirty="0" err="1">
                <a:ln>
                  <a:noFill/>
                </a:ln>
                <a:solidFill>
                  <a:srgbClr val="C00000"/>
                </a:solidFill>
                <a:effectLst/>
                <a:highlight>
                  <a:srgbClr val="FFFF00"/>
                </a:highlight>
                <a:uLnTx/>
                <a:uFillTx/>
                <a:latin typeface="Palatino Linotype"/>
                <a:cs typeface="Palatino Linotype"/>
              </a:rPr>
              <a:t>ASSAH</a:t>
            </a:r>
            <a:r>
              <a:rPr kumimoji="0" lang="en-US" b="1" i="0" u="none" strike="noStrike" kern="0" cap="none" spc="-75"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50" normalizeH="0" baseline="0" noProof="0" dirty="0">
                <a:ln>
                  <a:noFill/>
                </a:ln>
                <a:solidFill>
                  <a:srgbClr val="C00000"/>
                </a:solidFill>
                <a:effectLst/>
                <a:highlight>
                  <a:srgbClr val="FFFF00"/>
                </a:highlight>
                <a:uLnTx/>
                <a:uFillTx/>
                <a:latin typeface="Palatino Linotype"/>
                <a:cs typeface="Palatino Linotype"/>
              </a:rPr>
              <a:t>THE</a:t>
            </a:r>
            <a:r>
              <a:rPr kumimoji="0" lang="en-US" b="1" i="0" u="none" strike="noStrike" kern="0" cap="none" spc="-60" normalizeH="0" baseline="0" noProof="0" dirty="0">
                <a:ln>
                  <a:noFill/>
                </a:ln>
                <a:solidFill>
                  <a:srgbClr val="C00000"/>
                </a:solidFill>
                <a:effectLst/>
                <a:highlight>
                  <a:srgbClr val="FFFF00"/>
                </a:highlight>
                <a:uLnTx/>
                <a:uFillTx/>
                <a:latin typeface="Palatino Linotype"/>
                <a:cs typeface="Palatino Linotype"/>
              </a:rPr>
              <a:t> </a:t>
            </a:r>
            <a:r>
              <a:rPr kumimoji="0" lang="en-US" b="1" i="0" u="none" strike="noStrike" kern="0" cap="none" spc="-10" normalizeH="0" baseline="0" noProof="0" dirty="0">
                <a:ln>
                  <a:noFill/>
                </a:ln>
                <a:solidFill>
                  <a:srgbClr val="C00000"/>
                </a:solidFill>
                <a:effectLst/>
                <a:highlight>
                  <a:srgbClr val="FFFF00"/>
                </a:highlight>
                <a:uLnTx/>
                <a:uFillTx/>
                <a:latin typeface="Palatino Linotype"/>
                <a:cs typeface="Palatino Linotype"/>
              </a:rPr>
              <a:t>LIGHTS!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t>
            </a:r>
            <a:r>
              <a:rPr kumimoji="0" lang="en-US" b="1" i="0" u="none" strike="noStrike" kern="0" cap="none" spc="0" normalizeH="0" baseline="0" noProof="0" dirty="0">
                <a:ln>
                  <a:noFill/>
                </a:ln>
                <a:solidFill>
                  <a:srgbClr val="C00000"/>
                </a:solidFill>
                <a:effectLst/>
                <a:uLnTx/>
                <a:uFillTx/>
                <a:latin typeface="Lucida Bright"/>
                <a:cs typeface="Lucida Bright"/>
              </a:rPr>
              <a:t>THAT</a:t>
            </a:r>
            <a:r>
              <a:rPr kumimoji="0" lang="en-US" b="1" i="0" u="none" strike="noStrike" kern="0" cap="none" spc="-1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FIRST</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err="1">
                <a:ln>
                  <a:noFill/>
                </a:ln>
                <a:solidFill>
                  <a:srgbClr val="C00000"/>
                </a:solidFill>
                <a:effectLst/>
                <a:uLnTx/>
                <a:uFillTx/>
                <a:latin typeface="Lucida Bright"/>
                <a:cs typeface="Lucida Bright"/>
              </a:rPr>
              <a:t>4TH</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OF</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WEEK</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YOM</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err="1">
                <a:ln>
                  <a:noFill/>
                </a:ln>
                <a:solidFill>
                  <a:srgbClr val="C00000"/>
                </a:solidFill>
                <a:effectLst/>
                <a:uLnTx/>
                <a:uFillTx/>
                <a:latin typeface="Lucida Bright"/>
                <a:cs typeface="Lucida Bright"/>
              </a:rPr>
              <a:t>REVEE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FIRST</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WEDNESDAY]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AFTER</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364</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[ALWAYS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ON</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50" normalizeH="0" baseline="0" noProof="0" dirty="0">
                <a:ln>
                  <a:noFill/>
                </a:ln>
                <a:solidFill>
                  <a:srgbClr val="C00000"/>
                </a:solidFill>
                <a:effectLst/>
                <a:uLnTx/>
                <a:uFillTx/>
                <a:latin typeface="Lucida Bright"/>
                <a:cs typeface="Lucida Bright"/>
              </a:rPr>
              <a:t>A </a:t>
            </a:r>
            <a:r>
              <a:rPr kumimoji="0" lang="en-US" b="1" i="0" u="none" strike="noStrike" kern="0" cap="none" spc="0" normalizeH="0" baseline="0" noProof="0" dirty="0">
                <a:ln>
                  <a:noFill/>
                </a:ln>
                <a:solidFill>
                  <a:srgbClr val="C00000"/>
                </a:solidFill>
                <a:effectLst/>
                <a:uLnTx/>
                <a:uFillTx/>
                <a:latin typeface="Lucida Bright"/>
                <a:cs typeface="Lucida Bright"/>
              </a:rPr>
              <a:t>TUESDAY]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IS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ALWAYS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AVIV</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1</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EACH</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AND</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EVERY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YEAR</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BASED</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ON</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TORAH</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COMMAND</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OF</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364</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YEAR.</a:t>
            </a:r>
            <a:r>
              <a:rPr kumimoji="0" lang="en-US" b="1" i="0" u="none" strike="noStrike" kern="0" cap="none" spc="-5" normalizeH="0" baseline="0" noProof="0" dirty="0">
                <a:ln>
                  <a:noFill/>
                </a:ln>
                <a:solidFill>
                  <a:srgbClr val="C00000"/>
                </a:solidFill>
                <a:effectLst/>
                <a:uLnTx/>
                <a:uFillTx/>
                <a:latin typeface="Lucida Bright"/>
                <a:cs typeface="Lucida Bright"/>
              </a:rPr>
              <a:t> </a:t>
            </a:r>
          </a:p>
          <a:p>
            <a:pPr marL="12700" marR="145415" lvl="0" indent="0" algn="l" defTabSz="914400" eaLnBrk="1" fontAlgn="auto" latinLnBrk="0" hangingPunct="1">
              <a:lnSpc>
                <a:spcPct val="100000"/>
              </a:lnSpc>
              <a:spcBef>
                <a:spcPts val="2120"/>
              </a:spcBef>
              <a:spcAft>
                <a:spcPts val="0"/>
              </a:spcAft>
              <a:buClrTx/>
              <a:buSzTx/>
              <a:buFontTx/>
              <a:buNone/>
              <a:tabLst/>
              <a:defRPr/>
            </a:pPr>
            <a:r>
              <a:rPr kumimoji="0" lang="en-US" b="1" i="0" u="none" strike="noStrike" kern="0" cap="none" spc="-25" normalizeH="0" baseline="0" noProof="0" dirty="0">
                <a:ln>
                  <a:noFill/>
                </a:ln>
                <a:solidFill>
                  <a:srgbClr val="C00000"/>
                </a:solidFill>
                <a:effectLst/>
                <a:highlight>
                  <a:srgbClr val="FFFF00"/>
                </a:highlight>
                <a:uLnTx/>
                <a:uFillTx/>
                <a:latin typeface="Lucida Bright"/>
                <a:cs typeface="Lucida Bright"/>
              </a:rPr>
              <a:t>THE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WEDNESDAY</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CLOSEST</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TO</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THE</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SPRING</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EQUINOX</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DAY</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[EITHER</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BEFORE</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OR</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AFTER]</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DURING</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THE</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SPRING</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10" normalizeH="0" baseline="0" noProof="0" dirty="0">
                <a:ln>
                  <a:noFill/>
                </a:ln>
                <a:solidFill>
                  <a:srgbClr val="C00000"/>
                </a:solidFill>
                <a:effectLst/>
                <a:highlight>
                  <a:srgbClr val="FFFF00"/>
                </a:highlight>
                <a:uLnTx/>
                <a:uFillTx/>
                <a:latin typeface="Lucida Bright"/>
                <a:cs typeface="Lucida Bright"/>
              </a:rPr>
              <a:t>EQUINOX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WEEK,</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SUNDAY-SHABBAT,</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IS</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ALWAYS</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AVIV</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1.</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FOR</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EXAMPLE,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IF</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SPRING</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EQUINOX</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IS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ON</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FRIDAY,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AVIV</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1</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25" normalizeH="0" baseline="0" noProof="0" dirty="0">
                <a:ln>
                  <a:noFill/>
                </a:ln>
                <a:solidFill>
                  <a:srgbClr val="C00000"/>
                </a:solidFill>
                <a:effectLst/>
                <a:uLnTx/>
                <a:uFillTx/>
                <a:latin typeface="Lucida Bright"/>
                <a:cs typeface="Lucida Bright"/>
              </a:rPr>
              <a:t>IS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PRIOR WEDNESDAY,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GOING</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BACK</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2</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DAYS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IS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CLOSER</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THAN</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FORWARDING</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4</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DAYS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TO</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10" normalizeH="0" baseline="0" noProof="0" dirty="0">
                <a:ln>
                  <a:noFill/>
                </a:ln>
                <a:solidFill>
                  <a:srgbClr val="C00000"/>
                </a:solidFill>
                <a:effectLst/>
                <a:uLnTx/>
                <a:uFillTx/>
                <a:latin typeface="Lucida Bright"/>
                <a:cs typeface="Lucida Bright"/>
              </a:rPr>
              <a:t>FOLLOWING </a:t>
            </a:r>
            <a:r>
              <a:rPr kumimoji="0" lang="en-US" b="1" i="0" u="none" strike="noStrike" kern="0" cap="none" spc="0" normalizeH="0" baseline="0" noProof="0" dirty="0">
                <a:ln>
                  <a:noFill/>
                </a:ln>
                <a:solidFill>
                  <a:srgbClr val="C00000"/>
                </a:solidFill>
                <a:effectLst/>
                <a:uLnTx/>
                <a:uFillTx/>
                <a:latin typeface="Lucida Bright"/>
                <a:cs typeface="Lucida Bright"/>
              </a:rPr>
              <a:t>WEDNESDAY.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NOT</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TO</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MENTION,</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FOLLOWING</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WEDNESDAY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IS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NEW</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WEEK,</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WEEK</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AFTER</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10" normalizeH="0" baseline="0" noProof="0" dirty="0">
                <a:ln>
                  <a:noFill/>
                </a:ln>
                <a:solidFill>
                  <a:srgbClr val="C00000"/>
                </a:solidFill>
                <a:effectLst/>
                <a:uLnTx/>
                <a:uFillTx/>
                <a:latin typeface="Lucida Bright"/>
                <a:cs typeface="Lucida Bright"/>
              </a:rPr>
              <a:t>SPRING </a:t>
            </a:r>
            <a:r>
              <a:rPr kumimoji="0" lang="en-US" b="1" i="0" u="none" strike="noStrike" kern="0" cap="none" spc="0" normalizeH="0" baseline="0" noProof="0" dirty="0">
                <a:ln>
                  <a:noFill/>
                </a:ln>
                <a:solidFill>
                  <a:srgbClr val="C00000"/>
                </a:solidFill>
                <a:effectLst/>
                <a:uLnTx/>
                <a:uFillTx/>
                <a:latin typeface="Lucida Bright"/>
                <a:cs typeface="Lucida Bright"/>
              </a:rPr>
              <a:t>EQUINOX</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AVIV</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1</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MUST</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BE</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AFTER</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364</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DAYS</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ARE</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COUNTED</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FULLY</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AND</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WITHIN</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THE</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SPRING</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EQUINOX</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WEEK,</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25" normalizeH="0" baseline="0" noProof="0" dirty="0">
                <a:ln>
                  <a:noFill/>
                </a:ln>
                <a:solidFill>
                  <a:srgbClr val="C00000"/>
                </a:solidFill>
                <a:effectLst/>
                <a:highlight>
                  <a:srgbClr val="FFFF00"/>
                </a:highlight>
                <a:uLnTx/>
                <a:uFillTx/>
                <a:latin typeface="Lucida Bright"/>
                <a:cs typeface="Lucida Bright"/>
              </a:rPr>
              <a:t>NOT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THE</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WEEK</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BEFORE</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OR</a:t>
            </a:r>
            <a:r>
              <a:rPr kumimoji="0" lang="en-US" b="1" i="0" u="none" strike="noStrike" kern="0" cap="none" spc="-5" normalizeH="0" baseline="0" noProof="0" dirty="0">
                <a:ln>
                  <a:noFill/>
                </a:ln>
                <a:solidFill>
                  <a:srgbClr val="C00000"/>
                </a:solidFill>
                <a:effectLst/>
                <a:highlight>
                  <a:srgbClr val="FFFF00"/>
                </a:highlight>
                <a:uLnTx/>
                <a:uFillTx/>
                <a:latin typeface="Lucida Bright"/>
                <a:cs typeface="Lucida Bright"/>
              </a:rPr>
              <a:t> </a:t>
            </a:r>
            <a:r>
              <a:rPr kumimoji="0" lang="en-US" b="1" i="0" u="none" strike="noStrike" kern="0" cap="none" spc="0" normalizeH="0" baseline="0" noProof="0" dirty="0">
                <a:ln>
                  <a:noFill/>
                </a:ln>
                <a:solidFill>
                  <a:srgbClr val="C00000"/>
                </a:solidFill>
                <a:effectLst/>
                <a:highlight>
                  <a:srgbClr val="FFFF00"/>
                </a:highlight>
                <a:uLnTx/>
                <a:uFillTx/>
                <a:latin typeface="Lucida Bright"/>
                <a:cs typeface="Lucida Bright"/>
              </a:rPr>
              <a:t>AFTER!-</a:t>
            </a:r>
            <a:r>
              <a:rPr kumimoji="0" lang="en-US" b="1" i="0" u="none" strike="noStrike" kern="0" cap="none" spc="0" normalizeH="0" baseline="0" noProof="0" dirty="0">
                <a:ln>
                  <a:noFill/>
                </a:ln>
                <a:solidFill>
                  <a:srgbClr val="C00000"/>
                </a:solidFill>
                <a:effectLst/>
                <a:uLnTx/>
                <a:uFillTx/>
                <a:latin typeface="Lucida Bright"/>
                <a:cs typeface="Lucida Bright"/>
              </a:rPr>
              <a:t>THAT</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THE</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TORAH</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YEAR</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ALWAYS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STARTS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ON</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err="1">
                <a:ln>
                  <a:noFill/>
                </a:ln>
                <a:solidFill>
                  <a:srgbClr val="C00000"/>
                </a:solidFill>
                <a:effectLst/>
                <a:uLnTx/>
                <a:uFillTx/>
                <a:latin typeface="Lucida Bright"/>
                <a:cs typeface="Lucida Bright"/>
              </a:rPr>
              <a:t>4TH</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DAY-YOM</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err="1">
                <a:ln>
                  <a:noFill/>
                </a:ln>
                <a:solidFill>
                  <a:srgbClr val="C00000"/>
                </a:solidFill>
                <a:effectLst/>
                <a:uLnTx/>
                <a:uFillTx/>
                <a:latin typeface="Lucida Bright"/>
                <a:cs typeface="Lucida Bright"/>
              </a:rPr>
              <a:t>REVEE</a:t>
            </a:r>
            <a:r>
              <a:rPr kumimoji="0" lang="en-US" b="1" i="0" u="none" strike="noStrike" kern="0" cap="none" spc="0" normalizeH="0" baseline="0" noProof="0" dirty="0">
                <a:ln>
                  <a:noFill/>
                </a:ln>
                <a:solidFill>
                  <a:srgbClr val="C00000"/>
                </a:solidFill>
                <a:effectLst/>
                <a:uLnTx/>
                <a:uFillTx/>
                <a:latin typeface="Lucida Bright"/>
                <a:cs typeface="Lucida Bright"/>
              </a:rPr>
              <a:t>,</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10" normalizeH="0" baseline="0" noProof="0" dirty="0">
                <a:ln>
                  <a:noFill/>
                </a:ln>
                <a:solidFill>
                  <a:srgbClr val="C00000"/>
                </a:solidFill>
                <a:effectLst/>
                <a:uLnTx/>
                <a:uFillTx/>
                <a:latin typeface="Lucida Bright"/>
                <a:cs typeface="Lucida Bright"/>
              </a:rPr>
              <a:t>WEDNESDAY </a:t>
            </a:r>
            <a:r>
              <a:rPr kumimoji="0" lang="en-US" b="1" i="0" u="none" strike="noStrike" kern="0" cap="none" spc="0" normalizeH="0" baseline="0" noProof="0" dirty="0">
                <a:ln>
                  <a:noFill/>
                </a:ln>
                <a:solidFill>
                  <a:srgbClr val="C00000"/>
                </a:solidFill>
                <a:effectLst/>
                <a:uLnTx/>
                <a:uFillTx/>
                <a:latin typeface="Lucida Bright"/>
                <a:cs typeface="Lucida Bright"/>
              </a:rPr>
              <a:t>&amp;</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ALWAYS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ENDS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ON</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err="1">
                <a:ln>
                  <a:noFill/>
                </a:ln>
                <a:solidFill>
                  <a:srgbClr val="C00000"/>
                </a:solidFill>
                <a:effectLst/>
                <a:uLnTx/>
                <a:uFillTx/>
                <a:latin typeface="Lucida Bright"/>
                <a:cs typeface="Lucida Bright"/>
              </a:rPr>
              <a:t>3RD</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DAY-YOM</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err="1">
                <a:ln>
                  <a:noFill/>
                </a:ln>
                <a:solidFill>
                  <a:srgbClr val="C00000"/>
                </a:solidFill>
                <a:effectLst/>
                <a:uLnTx/>
                <a:uFillTx/>
                <a:latin typeface="Lucida Bright"/>
                <a:cs typeface="Lucida Bright"/>
              </a:rPr>
              <a:t>SHLESHEE</a:t>
            </a:r>
            <a:r>
              <a:rPr kumimoji="0" lang="en-US" b="1" i="0" u="none" strike="noStrike" kern="0" cap="none" spc="0" normalizeH="0" baseline="0" noProof="0" dirty="0">
                <a:ln>
                  <a:noFill/>
                </a:ln>
                <a:solidFill>
                  <a:srgbClr val="C00000"/>
                </a:solidFill>
                <a:effectLst/>
                <a:uLnTx/>
                <a:uFillTx/>
                <a:latin typeface="Lucida Bright"/>
                <a:cs typeface="Lucida Bright"/>
              </a:rPr>
              <a:t>,</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TUESDAY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&amp;</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IS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EXACTLY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364</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DAYS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AS</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REQUIRED</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BY</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TORAH,</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25" normalizeH="0" baseline="0" noProof="0" dirty="0">
                <a:ln>
                  <a:noFill/>
                </a:ln>
                <a:solidFill>
                  <a:srgbClr val="C00000"/>
                </a:solidFill>
                <a:effectLst/>
                <a:uLnTx/>
                <a:uFillTx/>
                <a:latin typeface="Lucida Bright"/>
                <a:cs typeface="Lucida Bright"/>
              </a:rPr>
              <a:t>THE </a:t>
            </a:r>
            <a:r>
              <a:rPr kumimoji="0" lang="en-US" b="1" i="0" u="none" strike="noStrike" kern="0" cap="none" spc="0" normalizeH="0" baseline="0" noProof="0" dirty="0">
                <a:ln>
                  <a:noFill/>
                </a:ln>
                <a:solidFill>
                  <a:srgbClr val="C00000"/>
                </a:solidFill>
                <a:effectLst/>
                <a:uLnTx/>
                <a:uFillTx/>
                <a:latin typeface="Lucida Bright"/>
                <a:cs typeface="Lucida Bright"/>
              </a:rPr>
              <a:t>NEW</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COVENANT</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0" normalizeH="0" baseline="0" noProof="0" dirty="0">
                <a:ln>
                  <a:noFill/>
                </a:ln>
                <a:solidFill>
                  <a:srgbClr val="C00000"/>
                </a:solidFill>
                <a:effectLst/>
                <a:uLnTx/>
                <a:uFillTx/>
                <a:latin typeface="Lucida Bright"/>
                <a:cs typeface="Lucida Bright"/>
              </a:rPr>
              <a:t>&amp;</a:t>
            </a:r>
            <a:r>
              <a:rPr kumimoji="0" lang="en-US" b="1" i="0" u="none" strike="noStrike" kern="0" cap="none" spc="-5" normalizeH="0" baseline="0" noProof="0" dirty="0">
                <a:ln>
                  <a:noFill/>
                </a:ln>
                <a:solidFill>
                  <a:srgbClr val="C00000"/>
                </a:solidFill>
                <a:effectLst/>
                <a:uLnTx/>
                <a:uFillTx/>
                <a:latin typeface="Lucida Bright"/>
                <a:cs typeface="Lucida Bright"/>
              </a:rPr>
              <a:t> </a:t>
            </a:r>
            <a:r>
              <a:rPr kumimoji="0" lang="en-US" b="1" i="0" u="none" strike="noStrike" kern="0" cap="none" spc="-10" normalizeH="0" baseline="0" noProof="0" dirty="0">
                <a:ln>
                  <a:noFill/>
                </a:ln>
                <a:solidFill>
                  <a:srgbClr val="C00000"/>
                </a:solidFill>
                <a:effectLst/>
                <a:uLnTx/>
                <a:uFillTx/>
                <a:latin typeface="Lucida Bright"/>
                <a:cs typeface="Lucida Bright"/>
              </a:rPr>
              <a:t>ENOCH. </a:t>
            </a:r>
            <a:r>
              <a:rPr kumimoji="0" lang="en-US" b="1" i="0" u="sng" strike="noStrike" kern="0" cap="none" spc="-10" normalizeH="0" baseline="0" noProof="0" dirty="0">
                <a:ln>
                  <a:noFill/>
                </a:ln>
                <a:solidFill>
                  <a:srgbClr val="C00000"/>
                </a:solidFill>
                <a:effectLst/>
                <a:highlight>
                  <a:srgbClr val="FFFF00"/>
                </a:highlight>
                <a:uLnTx/>
                <a:uFillTx/>
                <a:latin typeface="Lucida Bright"/>
                <a:cs typeface="Lucida Bright"/>
              </a:rPr>
              <a:t>If there is more than 364 days in a year, they ARE NOT TO BE COUNTED, AS THAT WOULD VIOLATE HEAVEN’S RULES! WE SIMPLY WAIT FOR THE NEXT PERMISSION THE SPRING EQUINOX WEEK AND START THE NEW YEAR ON THE WEDNESDAY DURING SPRING EQUINOX WEEK! THE SPRING EQUINOX WEEK IS JUST AS IMPORTANT AS THE EXACT SPRING EQUINIX DAY! Do not allow an extra day to throw you off. He is teaching </a:t>
            </a:r>
            <a:r>
              <a:rPr kumimoji="0" lang="en-US" b="1" i="0" u="sng" strike="noStrike" kern="0" cap="none" spc="-10" normalizeH="0" baseline="0" noProof="0" dirty="0" err="1">
                <a:ln>
                  <a:noFill/>
                </a:ln>
                <a:solidFill>
                  <a:srgbClr val="C00000"/>
                </a:solidFill>
                <a:effectLst/>
                <a:highlight>
                  <a:srgbClr val="FFFF00"/>
                </a:highlight>
                <a:uLnTx/>
                <a:uFillTx/>
                <a:latin typeface="Lucida Bright"/>
                <a:cs typeface="Lucida Bright"/>
              </a:rPr>
              <a:t>yo</a:t>
            </a:r>
            <a:r>
              <a:rPr lang="en-US" b="1" u="sng" spc="-10" dirty="0">
                <a:solidFill>
                  <a:srgbClr val="C00000"/>
                </a:solidFill>
                <a:highlight>
                  <a:srgbClr val="FFFF00"/>
                </a:highlight>
                <a:latin typeface="Lucida Bright"/>
                <a:cs typeface="Lucida Bright"/>
              </a:rPr>
              <a:t>u to trust Him and stick to the count of 364! He Himself adds 5-6 days every 7 years and time is reconciled! DO NOT COUNT DAY OR SUNRISE 365! OR YOU WILL HAVE FAILED!</a:t>
            </a:r>
            <a:endParaRPr kumimoji="0" lang="en-US" b="0" i="0" u="sng" strike="noStrike" kern="0" cap="none" spc="0" normalizeH="0" baseline="0" noProof="0" dirty="0">
              <a:ln>
                <a:noFill/>
              </a:ln>
              <a:solidFill>
                <a:srgbClr val="C00000"/>
              </a:solidFill>
              <a:effectLst/>
              <a:highlight>
                <a:srgbClr val="FFFF00"/>
              </a:highlight>
              <a:uLnTx/>
              <a:uFillTx/>
              <a:latin typeface="Lucida Bright"/>
              <a:cs typeface="Lucida Bright"/>
            </a:endParaRPr>
          </a:p>
        </p:txBody>
      </p:sp>
    </p:spTree>
    <p:extLst>
      <p:ext uri="{BB962C8B-B14F-4D97-AF65-F5344CB8AC3E}">
        <p14:creationId xmlns:p14="http://schemas.microsoft.com/office/powerpoint/2010/main" val="2688481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50221-C543-FCCA-0035-4A55C2DEC4DE}"/>
              </a:ext>
            </a:extLst>
          </p:cNvPr>
          <p:cNvSpPr>
            <a:spLocks noGrp="1"/>
          </p:cNvSpPr>
          <p:nvPr>
            <p:ph type="title"/>
          </p:nvPr>
        </p:nvSpPr>
        <p:spPr>
          <a:xfrm>
            <a:off x="533400" y="833883"/>
            <a:ext cx="8839200" cy="1685077"/>
          </a:xfrm>
        </p:spPr>
        <p:txBody>
          <a:bodyPr/>
          <a:lstStyle/>
          <a:p>
            <a:r>
              <a:rPr lang="en-US" dirty="0"/>
              <a:t>How Do We Know That The Spring Equinox Is The Sign Or Permission To Start The Year </a:t>
            </a:r>
            <a:r>
              <a:rPr lang="en-US" u="sng" dirty="0"/>
              <a:t>On The Wednesday Of The EQUINOX WEEK</a:t>
            </a:r>
            <a:r>
              <a:rPr lang="en-US" dirty="0"/>
              <a:t>?</a:t>
            </a:r>
          </a:p>
        </p:txBody>
      </p:sp>
      <p:sp>
        <p:nvSpPr>
          <p:cNvPr id="3" name="Text Placeholder 2">
            <a:extLst>
              <a:ext uri="{FF2B5EF4-FFF2-40B4-BE49-F238E27FC236}">
                <a16:creationId xmlns:a16="http://schemas.microsoft.com/office/drawing/2014/main" id="{3113392E-5792-7E94-957A-BFB792BF1062}"/>
              </a:ext>
            </a:extLst>
          </p:cNvPr>
          <p:cNvSpPr>
            <a:spLocks noGrp="1"/>
          </p:cNvSpPr>
          <p:nvPr>
            <p:ph type="body" idx="1"/>
          </p:nvPr>
        </p:nvSpPr>
        <p:spPr>
          <a:xfrm>
            <a:off x="152400" y="2667000"/>
            <a:ext cx="9753600" cy="5909310"/>
          </a:xfrm>
        </p:spPr>
        <p:txBody>
          <a:bodyPr/>
          <a:lstStyle/>
          <a:p>
            <a:r>
              <a:rPr lang="en-US" sz="2400" b="1" dirty="0"/>
              <a:t>Deuteronomy-Devarim Chapter 16:</a:t>
            </a:r>
          </a:p>
          <a:p>
            <a:pPr algn="l"/>
            <a:r>
              <a:rPr lang="en-US" sz="2400" b="1" i="0" u="sng" dirty="0">
                <a:solidFill>
                  <a:srgbClr val="611B4B"/>
                </a:solidFill>
                <a:effectLst/>
                <a:latin typeface="-apple-system"/>
              </a:rPr>
              <a:t>Verse 1 </a:t>
            </a:r>
            <a:r>
              <a:rPr lang="en-US" sz="2400" b="1" i="0" dirty="0">
                <a:solidFill>
                  <a:srgbClr val="611B4B"/>
                </a:solidFill>
                <a:effectLst/>
                <a:latin typeface="-apple-system"/>
              </a:rPr>
              <a:t>Shomer the chodesh of </a:t>
            </a:r>
            <a:r>
              <a:rPr lang="en-US" sz="2400" b="1" i="0" dirty="0">
                <a:solidFill>
                  <a:srgbClr val="FF0000"/>
                </a:solidFill>
                <a:effectLst/>
                <a:highlight>
                  <a:srgbClr val="FFFF00"/>
                </a:highlight>
                <a:latin typeface="-apple-system"/>
              </a:rPr>
              <a:t>The Aviv-OT</a:t>
            </a:r>
            <a:r>
              <a:rPr lang="en-US" sz="2400" b="1" i="0" dirty="0">
                <a:solidFill>
                  <a:srgbClr val="611B4B"/>
                </a:solidFill>
                <a:effectLst/>
                <a:highlight>
                  <a:srgbClr val="FFFF00"/>
                </a:highlight>
                <a:latin typeface="-apple-system"/>
              </a:rPr>
              <a:t>, </a:t>
            </a:r>
            <a:r>
              <a:rPr lang="en-US" sz="2400" b="1" i="0" dirty="0">
                <a:solidFill>
                  <a:srgbClr val="611B4B"/>
                </a:solidFill>
                <a:effectLst/>
                <a:latin typeface="-apple-system"/>
              </a:rPr>
              <a:t>and shomer the Pesach to </a:t>
            </a:r>
            <a:r>
              <a:rPr lang="en-US" sz="2400" b="1" i="0" dirty="0">
                <a:solidFill>
                  <a:srgbClr val="611B4B"/>
                </a:solidFill>
                <a:effectLst/>
                <a:latin typeface="PaleoBora" panose="00000400000000000000" pitchFamily="2" charset="0"/>
              </a:rPr>
              <a:t>HWHY</a:t>
            </a:r>
            <a:r>
              <a:rPr lang="en-US" sz="2400" b="1" i="0" dirty="0">
                <a:solidFill>
                  <a:srgbClr val="611B4B"/>
                </a:solidFill>
                <a:effectLst/>
                <a:latin typeface="-apple-system"/>
              </a:rPr>
              <a:t> your Ahlohim: for in the chodesh of Aviv </a:t>
            </a:r>
            <a:r>
              <a:rPr lang="en-US" sz="2400" b="1" i="0" dirty="0">
                <a:solidFill>
                  <a:srgbClr val="611B4B"/>
                </a:solidFill>
                <a:effectLst/>
                <a:latin typeface="PaleoBora" panose="00000400000000000000" pitchFamily="2" charset="0"/>
              </a:rPr>
              <a:t>HWHY</a:t>
            </a:r>
            <a:r>
              <a:rPr lang="en-US" sz="2400" b="1" i="0" dirty="0">
                <a:solidFill>
                  <a:srgbClr val="611B4B"/>
                </a:solidFill>
                <a:effectLst/>
                <a:latin typeface="-apple-system"/>
              </a:rPr>
              <a:t> your Ahlohim brought you forth out of Mitzrayim by lyla. </a:t>
            </a:r>
            <a:br>
              <a:rPr lang="en-US" sz="2400" b="1" i="0" dirty="0">
                <a:solidFill>
                  <a:srgbClr val="611B4B"/>
                </a:solidFill>
                <a:effectLst/>
                <a:latin typeface="-apple-system"/>
              </a:rPr>
            </a:br>
            <a:br>
              <a:rPr lang="en-US" sz="2400" b="1" i="0" dirty="0">
                <a:solidFill>
                  <a:srgbClr val="611B4B"/>
                </a:solidFill>
                <a:effectLst/>
                <a:latin typeface="-apple-system"/>
              </a:rPr>
            </a:br>
            <a:r>
              <a:rPr lang="en-US" sz="2400" b="1" i="0" dirty="0">
                <a:solidFill>
                  <a:srgbClr val="611B4B"/>
                </a:solidFill>
                <a:effectLst/>
                <a:latin typeface="-apple-system"/>
              </a:rPr>
              <a:t>The Hebrew literally says to observe the Spring Month of </a:t>
            </a:r>
            <a:r>
              <a:rPr lang="en-US" sz="2400" b="1" i="0" u="sng" dirty="0">
                <a:solidFill>
                  <a:srgbClr val="FF0000"/>
                </a:solidFill>
                <a:effectLst/>
                <a:highlight>
                  <a:srgbClr val="FFFF00"/>
                </a:highlight>
                <a:latin typeface="-apple-system"/>
              </a:rPr>
              <a:t>the AVIV-OT or the month with the SIGN of the Aviv</a:t>
            </a:r>
            <a:r>
              <a:rPr lang="en-US" sz="2400" b="1" i="0" dirty="0">
                <a:solidFill>
                  <a:srgbClr val="FF0000"/>
                </a:solidFill>
                <a:effectLst/>
                <a:latin typeface="-apple-system"/>
              </a:rPr>
              <a:t> </a:t>
            </a:r>
            <a:r>
              <a:rPr lang="en-US" sz="2400" b="1" i="0" dirty="0">
                <a:solidFill>
                  <a:srgbClr val="611B4B"/>
                </a:solidFill>
                <a:effectLst/>
                <a:latin typeface="-apple-system"/>
              </a:rPr>
              <a:t>or the Spring or the Greening of the Earth!</a:t>
            </a:r>
          </a:p>
          <a:p>
            <a:pPr algn="l"/>
            <a:endParaRPr lang="en-US" sz="2400" b="1" dirty="0">
              <a:solidFill>
                <a:srgbClr val="611B4B"/>
              </a:solidFill>
              <a:latin typeface="-apple-system"/>
            </a:endParaRPr>
          </a:p>
          <a:p>
            <a:pPr algn="l"/>
            <a:r>
              <a:rPr lang="en-US" sz="2400" b="1" i="0" dirty="0">
                <a:solidFill>
                  <a:srgbClr val="611B4B"/>
                </a:solidFill>
                <a:effectLst/>
                <a:latin typeface="-apple-system"/>
              </a:rPr>
              <a:t>This is confirmed in Exodus-</a:t>
            </a:r>
            <a:r>
              <a:rPr lang="en-US" sz="2400" b="1" i="0" dirty="0" err="1">
                <a:solidFill>
                  <a:srgbClr val="611B4B"/>
                </a:solidFill>
                <a:effectLst/>
                <a:latin typeface="-apple-system"/>
              </a:rPr>
              <a:t>Shemot</a:t>
            </a:r>
            <a:r>
              <a:rPr lang="en-US" sz="2400" b="1" i="0" dirty="0">
                <a:solidFill>
                  <a:srgbClr val="611B4B"/>
                </a:solidFill>
                <a:effectLst/>
                <a:latin typeface="-apple-system"/>
              </a:rPr>
              <a:t> 12:1-2. Some </a:t>
            </a:r>
            <a:r>
              <a:rPr lang="en-US" sz="2400" b="1" i="0" u="sng" dirty="0">
                <a:solidFill>
                  <a:srgbClr val="611B4B"/>
                </a:solidFill>
                <a:effectLst/>
                <a:latin typeface="-apple-system"/>
              </a:rPr>
              <a:t>IGNORANTLY</a:t>
            </a:r>
            <a:r>
              <a:rPr lang="en-US" sz="2400" b="1" i="0" dirty="0">
                <a:solidFill>
                  <a:srgbClr val="611B4B"/>
                </a:solidFill>
                <a:effectLst/>
                <a:latin typeface="-apple-system"/>
              </a:rPr>
              <a:t> claim that The Spring Equinox is not in Scripture and that it’s a Roman Greek invention. That is because the HEBREW Scriptures use the term </a:t>
            </a:r>
            <a:r>
              <a:rPr lang="en-US" sz="2400" b="1" i="0" dirty="0" err="1">
                <a:solidFill>
                  <a:srgbClr val="FF0000"/>
                </a:solidFill>
                <a:effectLst/>
                <a:highlight>
                  <a:srgbClr val="FFFF00"/>
                </a:highlight>
                <a:latin typeface="-apple-system"/>
              </a:rPr>
              <a:t>TEKUFAT</a:t>
            </a:r>
            <a:r>
              <a:rPr lang="en-US" sz="2400" b="1" i="0" dirty="0">
                <a:solidFill>
                  <a:srgbClr val="FF0000"/>
                </a:solidFill>
                <a:effectLst/>
                <a:highlight>
                  <a:srgbClr val="FFFF00"/>
                </a:highlight>
                <a:latin typeface="-apple-system"/>
              </a:rPr>
              <a:t> HA-SHANNA</a:t>
            </a:r>
            <a:r>
              <a:rPr lang="en-US" sz="2400" b="1" i="0" dirty="0">
                <a:solidFill>
                  <a:srgbClr val="611B4B"/>
                </a:solidFill>
                <a:effectLst/>
                <a:latin typeface="-apple-system"/>
              </a:rPr>
              <a:t>, not Equinox, a Latin word to refer to the Spring and Fall Equinoxes! Last time we checked the Hebrew Scriptures were not written in Latin!</a:t>
            </a:r>
          </a:p>
          <a:p>
            <a:pPr algn="l"/>
            <a:endParaRPr lang="en-US" sz="2400" b="1" dirty="0">
              <a:solidFill>
                <a:srgbClr val="611B4B"/>
              </a:solidFill>
              <a:latin typeface="-apple-system"/>
            </a:endParaRPr>
          </a:p>
          <a:p>
            <a:pPr algn="l"/>
            <a:endParaRPr lang="en-US" sz="2400" b="1" i="0" dirty="0">
              <a:solidFill>
                <a:srgbClr val="611B4B"/>
              </a:solidFill>
              <a:effectLst/>
              <a:latin typeface="-apple-system"/>
            </a:endParaRPr>
          </a:p>
          <a:p>
            <a:endParaRPr lang="en-US" sz="2400" dirty="0"/>
          </a:p>
        </p:txBody>
      </p:sp>
    </p:spTree>
    <p:extLst>
      <p:ext uri="{BB962C8B-B14F-4D97-AF65-F5344CB8AC3E}">
        <p14:creationId xmlns:p14="http://schemas.microsoft.com/office/powerpoint/2010/main" val="3219897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33855" y="3000755"/>
            <a:ext cx="8060690" cy="904875"/>
          </a:xfrm>
          <a:custGeom>
            <a:avLst/>
            <a:gdLst/>
            <a:ahLst/>
            <a:cxnLst/>
            <a:rect l="l" t="t" r="r" b="b"/>
            <a:pathLst>
              <a:path w="8060690" h="904875">
                <a:moveTo>
                  <a:pt x="8060435" y="904493"/>
                </a:moveTo>
                <a:lnTo>
                  <a:pt x="8060435" y="0"/>
                </a:lnTo>
                <a:lnTo>
                  <a:pt x="0" y="0"/>
                </a:lnTo>
                <a:lnTo>
                  <a:pt x="0" y="904494"/>
                </a:lnTo>
                <a:lnTo>
                  <a:pt x="8060435" y="904493"/>
                </a:lnTo>
                <a:close/>
              </a:path>
            </a:pathLst>
          </a:custGeom>
          <a:solidFill>
            <a:srgbClr val="DDEBF7"/>
          </a:solidFill>
        </p:spPr>
        <p:txBody>
          <a:bodyPr wrap="square" lIns="0" tIns="0" rIns="0" bIns="0" rtlCol="0"/>
          <a:lstStyle/>
          <a:p>
            <a:endParaRPr/>
          </a:p>
        </p:txBody>
      </p:sp>
      <p:graphicFrame>
        <p:nvGraphicFramePr>
          <p:cNvPr id="3" name="object 3"/>
          <p:cNvGraphicFramePr>
            <a:graphicFrameLocks noGrp="1"/>
          </p:cNvGraphicFramePr>
          <p:nvPr/>
        </p:nvGraphicFramePr>
        <p:xfrm>
          <a:off x="1133855" y="1896236"/>
          <a:ext cx="8058783" cy="372110"/>
        </p:xfrm>
        <a:graphic>
          <a:graphicData uri="http://schemas.openxmlformats.org/drawingml/2006/table">
            <a:tbl>
              <a:tblPr firstRow="1" bandRow="1">
                <a:tableStyleId>{2D5ABB26-0587-4C30-8999-92F81FD0307C}</a:tableStyleId>
              </a:tblPr>
              <a:tblGrid>
                <a:gridCol w="1184275">
                  <a:extLst>
                    <a:ext uri="{9D8B030D-6E8A-4147-A177-3AD203B41FA5}">
                      <a16:colId xmlns:a16="http://schemas.microsoft.com/office/drawing/2014/main" val="20000"/>
                    </a:ext>
                  </a:extLst>
                </a:gridCol>
                <a:gridCol w="1089025">
                  <a:extLst>
                    <a:ext uri="{9D8B030D-6E8A-4147-A177-3AD203B41FA5}">
                      <a16:colId xmlns:a16="http://schemas.microsoft.com/office/drawing/2014/main" val="20001"/>
                    </a:ext>
                  </a:extLst>
                </a:gridCol>
                <a:gridCol w="1188085">
                  <a:extLst>
                    <a:ext uri="{9D8B030D-6E8A-4147-A177-3AD203B41FA5}">
                      <a16:colId xmlns:a16="http://schemas.microsoft.com/office/drawing/2014/main" val="20002"/>
                    </a:ext>
                  </a:extLst>
                </a:gridCol>
                <a:gridCol w="1144905">
                  <a:extLst>
                    <a:ext uri="{9D8B030D-6E8A-4147-A177-3AD203B41FA5}">
                      <a16:colId xmlns:a16="http://schemas.microsoft.com/office/drawing/2014/main" val="20003"/>
                    </a:ext>
                  </a:extLst>
                </a:gridCol>
                <a:gridCol w="1196339">
                  <a:extLst>
                    <a:ext uri="{9D8B030D-6E8A-4147-A177-3AD203B41FA5}">
                      <a16:colId xmlns:a16="http://schemas.microsoft.com/office/drawing/2014/main" val="20004"/>
                    </a:ext>
                  </a:extLst>
                </a:gridCol>
                <a:gridCol w="1028700">
                  <a:extLst>
                    <a:ext uri="{9D8B030D-6E8A-4147-A177-3AD203B41FA5}">
                      <a16:colId xmlns:a16="http://schemas.microsoft.com/office/drawing/2014/main" val="20005"/>
                    </a:ext>
                  </a:extLst>
                </a:gridCol>
                <a:gridCol w="1227454">
                  <a:extLst>
                    <a:ext uri="{9D8B030D-6E8A-4147-A177-3AD203B41FA5}">
                      <a16:colId xmlns:a16="http://schemas.microsoft.com/office/drawing/2014/main" val="20006"/>
                    </a:ext>
                  </a:extLst>
                </a:gridCol>
              </a:tblGrid>
              <a:tr h="200660">
                <a:tc>
                  <a:txBody>
                    <a:bodyPr/>
                    <a:lstStyle/>
                    <a:p>
                      <a:pPr marL="149225">
                        <a:lnSpc>
                          <a:spcPts val="1465"/>
                        </a:lnSpc>
                        <a:spcBef>
                          <a:spcPts val="20"/>
                        </a:spcBef>
                      </a:pPr>
                      <a:r>
                        <a:rPr sz="850" dirty="0">
                          <a:latin typeface="Lucida Bright"/>
                          <a:cs typeface="Lucida Bright"/>
                        </a:rPr>
                        <a:t>Sun</a:t>
                      </a:r>
                      <a:r>
                        <a:rPr sz="850" spc="20"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ןושאר</a:t>
                      </a:r>
                      <a:r>
                        <a:rPr sz="1250" spc="6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3810" algn="ctr">
                        <a:lnSpc>
                          <a:spcPts val="1465"/>
                        </a:lnSpc>
                        <a:spcBef>
                          <a:spcPts val="20"/>
                        </a:spcBef>
                      </a:pPr>
                      <a:r>
                        <a:rPr sz="850" dirty="0">
                          <a:latin typeface="Lucida Bright"/>
                          <a:cs typeface="Lucida Bright"/>
                        </a:rPr>
                        <a:t>Mon</a:t>
                      </a:r>
                      <a:r>
                        <a:rPr sz="850" spc="40" dirty="0">
                          <a:latin typeface="Lucida Bright"/>
                          <a:cs typeface="Lucida Bright"/>
                        </a:rPr>
                        <a:t> </a:t>
                      </a:r>
                      <a:r>
                        <a:rPr sz="950" dirty="0">
                          <a:latin typeface="Lucida Bright"/>
                          <a:cs typeface="Lucida Bright"/>
                        </a:rPr>
                        <a:t>-</a:t>
                      </a:r>
                      <a:r>
                        <a:rPr sz="950" spc="-25" dirty="0">
                          <a:latin typeface="Lucida Bright"/>
                          <a:cs typeface="Lucida Bright"/>
                        </a:rPr>
                        <a:t> </a:t>
                      </a:r>
                      <a:r>
                        <a:rPr sz="1250" dirty="0">
                          <a:latin typeface="Times New Roman"/>
                          <a:cs typeface="Times New Roman"/>
                        </a:rPr>
                        <a:t>ינש</a:t>
                      </a:r>
                      <a:r>
                        <a:rPr sz="1250" spc="6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170180">
                        <a:lnSpc>
                          <a:spcPts val="1465"/>
                        </a:lnSpc>
                        <a:spcBef>
                          <a:spcPts val="20"/>
                        </a:spcBef>
                      </a:pPr>
                      <a:r>
                        <a:rPr sz="850" dirty="0">
                          <a:latin typeface="Lucida Bright"/>
                          <a:cs typeface="Lucida Bright"/>
                        </a:rPr>
                        <a:t>Tue</a:t>
                      </a:r>
                      <a:r>
                        <a:rPr sz="850" spc="45"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ישילש</a:t>
                      </a:r>
                      <a:r>
                        <a:rPr sz="1250" spc="6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algn="ctr">
                        <a:lnSpc>
                          <a:spcPts val="1465"/>
                        </a:lnSpc>
                        <a:spcBef>
                          <a:spcPts val="20"/>
                        </a:spcBef>
                      </a:pPr>
                      <a:r>
                        <a:rPr sz="850" dirty="0">
                          <a:latin typeface="Lucida Bright"/>
                          <a:cs typeface="Lucida Bright"/>
                        </a:rPr>
                        <a:t>Wed</a:t>
                      </a:r>
                      <a:r>
                        <a:rPr sz="850" spc="45" dirty="0">
                          <a:latin typeface="Lucida Bright"/>
                          <a:cs typeface="Lucida Bright"/>
                        </a:rPr>
                        <a:t> </a:t>
                      </a:r>
                      <a:r>
                        <a:rPr sz="950" dirty="0">
                          <a:latin typeface="Lucida Bright"/>
                          <a:cs typeface="Lucida Bright"/>
                        </a:rPr>
                        <a:t>-</a:t>
                      </a:r>
                      <a:r>
                        <a:rPr sz="950" spc="-15" dirty="0">
                          <a:latin typeface="Lucida Bright"/>
                          <a:cs typeface="Lucida Bright"/>
                        </a:rPr>
                        <a:t> </a:t>
                      </a:r>
                      <a:r>
                        <a:rPr sz="1250" dirty="0">
                          <a:latin typeface="Times New Roman"/>
                          <a:cs typeface="Times New Roman"/>
                        </a:rPr>
                        <a:t>יעיבר</a:t>
                      </a:r>
                      <a:r>
                        <a:rPr sz="1250" spc="7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R="32384" algn="ctr">
                        <a:lnSpc>
                          <a:spcPts val="1465"/>
                        </a:lnSpc>
                        <a:spcBef>
                          <a:spcPts val="20"/>
                        </a:spcBef>
                      </a:pPr>
                      <a:r>
                        <a:rPr sz="850" dirty="0">
                          <a:latin typeface="Lucida Bright"/>
                          <a:cs typeface="Lucida Bright"/>
                        </a:rPr>
                        <a:t>Thu</a:t>
                      </a:r>
                      <a:r>
                        <a:rPr sz="850" spc="45"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ישימח</a:t>
                      </a:r>
                      <a:r>
                        <a:rPr sz="1250" spc="6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37465" algn="ctr">
                        <a:lnSpc>
                          <a:spcPts val="1465"/>
                        </a:lnSpc>
                        <a:spcBef>
                          <a:spcPts val="20"/>
                        </a:spcBef>
                      </a:pPr>
                      <a:r>
                        <a:rPr sz="850" dirty="0">
                          <a:latin typeface="Lucida Bright"/>
                          <a:cs typeface="Lucida Bright"/>
                        </a:rPr>
                        <a:t>Fri</a:t>
                      </a:r>
                      <a:r>
                        <a:rPr sz="850" spc="40" dirty="0">
                          <a:latin typeface="Lucida Bright"/>
                          <a:cs typeface="Lucida Bright"/>
                        </a:rPr>
                        <a:t> </a:t>
                      </a:r>
                      <a:r>
                        <a:rPr sz="950" dirty="0">
                          <a:latin typeface="Lucida Bright"/>
                          <a:cs typeface="Lucida Bright"/>
                        </a:rPr>
                        <a:t>-</a:t>
                      </a:r>
                      <a:r>
                        <a:rPr sz="950" spc="-30" dirty="0">
                          <a:latin typeface="Lucida Bright"/>
                          <a:cs typeface="Lucida Bright"/>
                        </a:rPr>
                        <a:t> </a:t>
                      </a:r>
                      <a:r>
                        <a:rPr sz="1250" dirty="0">
                          <a:latin typeface="Times New Roman"/>
                          <a:cs typeface="Times New Roman"/>
                        </a:rPr>
                        <a:t>ישש</a:t>
                      </a:r>
                      <a:r>
                        <a:rPr sz="1250" spc="5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82550" algn="ctr">
                        <a:lnSpc>
                          <a:spcPts val="1460"/>
                        </a:lnSpc>
                        <a:spcBef>
                          <a:spcPts val="25"/>
                        </a:spcBef>
                      </a:pPr>
                      <a:r>
                        <a:rPr sz="850" dirty="0">
                          <a:latin typeface="Lucida Bright"/>
                          <a:cs typeface="Lucida Bright"/>
                        </a:rPr>
                        <a:t>Shabbat</a:t>
                      </a:r>
                      <a:r>
                        <a:rPr sz="850" spc="20" dirty="0">
                          <a:latin typeface="Lucida Bright"/>
                          <a:cs typeface="Lucida Bright"/>
                        </a:rPr>
                        <a:t> </a:t>
                      </a:r>
                      <a:r>
                        <a:rPr sz="950" dirty="0">
                          <a:latin typeface="Lucida Bright"/>
                          <a:cs typeface="Lucida Bright"/>
                        </a:rPr>
                        <a:t>-</a:t>
                      </a:r>
                      <a:r>
                        <a:rPr sz="950" spc="-15" dirty="0">
                          <a:latin typeface="Lucida Bright"/>
                          <a:cs typeface="Lucida Bright"/>
                        </a:rPr>
                        <a:t> </a:t>
                      </a:r>
                      <a:r>
                        <a:rPr sz="1250" b="1" dirty="0">
                          <a:latin typeface="Times New Roman"/>
                          <a:cs typeface="Times New Roman"/>
                        </a:rPr>
                        <a:t>תבש</a:t>
                      </a:r>
                      <a:r>
                        <a:rPr sz="1250" b="1" spc="65" dirty="0">
                          <a:latin typeface="Times New Roman"/>
                          <a:cs typeface="Times New Roman"/>
                        </a:rPr>
                        <a:t> </a:t>
                      </a:r>
                      <a:r>
                        <a:rPr sz="1250" b="1" spc="-25" dirty="0">
                          <a:latin typeface="Times New Roman"/>
                          <a:cs typeface="Times New Roman"/>
                        </a:rPr>
                        <a:t>םוי</a:t>
                      </a:r>
                      <a:endParaRPr sz="1250" dirty="0">
                        <a:latin typeface="Times New Roman"/>
                        <a:cs typeface="Times New Roman"/>
                      </a:endParaRPr>
                    </a:p>
                  </a:txBody>
                  <a:tcPr marL="0" marR="0" marT="3175" marB="0">
                    <a:lnT w="12700">
                      <a:solidFill>
                        <a:srgbClr val="FFFFFF"/>
                      </a:solidFill>
                      <a:prstDash val="solid"/>
                    </a:lnT>
                    <a:lnB w="38100">
                      <a:solidFill>
                        <a:srgbClr val="305496"/>
                      </a:solidFill>
                      <a:prstDash val="solid"/>
                    </a:lnB>
                  </a:tcPr>
                </a:tc>
                <a:extLst>
                  <a:ext uri="{0D108BD9-81ED-4DB2-BD59-A6C34878D82A}">
                    <a16:rowId xmlns:a16="http://schemas.microsoft.com/office/drawing/2014/main" val="10000"/>
                  </a:ext>
                </a:extLst>
              </a:tr>
              <a:tr h="171450">
                <a:tc>
                  <a:txBody>
                    <a:bodyPr/>
                    <a:lstStyle/>
                    <a:p>
                      <a:pPr>
                        <a:lnSpc>
                          <a:spcPct val="100000"/>
                        </a:lnSpc>
                      </a:pPr>
                      <a:endParaRPr sz="1000">
                        <a:latin typeface="Times New Roman"/>
                        <a:cs typeface="Times New Roman"/>
                      </a:endParaRPr>
                    </a:p>
                  </a:txBody>
                  <a:tcPr marL="0" marR="0" marT="0" marB="0">
                    <a:lnT w="38100">
                      <a:solidFill>
                        <a:srgbClr val="305496"/>
                      </a:solidFill>
                      <a:prstDash val="solid"/>
                    </a:lnT>
                  </a:tcPr>
                </a:tc>
                <a:tc>
                  <a:txBody>
                    <a:bodyPr/>
                    <a:lstStyle/>
                    <a:p>
                      <a:pPr marL="6985" algn="ctr">
                        <a:lnSpc>
                          <a:spcPts val="1050"/>
                        </a:lnSpc>
                        <a:spcBef>
                          <a:spcPts val="204"/>
                        </a:spcBef>
                      </a:pPr>
                      <a:r>
                        <a:rPr sz="950" spc="-10" dirty="0">
                          <a:solidFill>
                            <a:srgbClr val="A9D08F"/>
                          </a:solidFill>
                          <a:latin typeface="Lucida Bright"/>
                          <a:cs typeface="Lucida Bright"/>
                        </a:rPr>
                        <a:t>20-</a:t>
                      </a:r>
                      <a:r>
                        <a:rPr sz="950" spc="-25" dirty="0">
                          <a:solidFill>
                            <a:srgbClr val="A9D08F"/>
                          </a:solidFill>
                          <a:latin typeface="Lucida Bright"/>
                          <a:cs typeface="Lucida Bright"/>
                        </a:rPr>
                        <a:t>Mar</a:t>
                      </a:r>
                      <a:endParaRPr sz="950" dirty="0">
                        <a:latin typeface="Lucida Bright"/>
                        <a:cs typeface="Lucida Bright"/>
                      </a:endParaRPr>
                    </a:p>
                  </a:txBody>
                  <a:tcPr marL="0" marR="0" marT="26034" marB="0">
                    <a:lnT w="38100">
                      <a:solidFill>
                        <a:srgbClr val="305496"/>
                      </a:solidFill>
                      <a:prstDash val="solid"/>
                    </a:lnT>
                  </a:tcPr>
                </a:tc>
                <a:tc>
                  <a:txBody>
                    <a:bodyPr/>
                    <a:lstStyle/>
                    <a:p>
                      <a:pPr>
                        <a:lnSpc>
                          <a:spcPct val="100000"/>
                        </a:lnSpc>
                      </a:pPr>
                      <a:endParaRPr sz="1000" dirty="0">
                        <a:latin typeface="Times New Roman"/>
                        <a:cs typeface="Times New Roman"/>
                      </a:endParaRPr>
                    </a:p>
                  </a:txBody>
                  <a:tcPr marL="0" marR="0" marT="0" marB="0">
                    <a:lnT w="38100">
                      <a:solidFill>
                        <a:srgbClr val="305496"/>
                      </a:solidFill>
                      <a:prstDash val="solid"/>
                    </a:lnT>
                  </a:tcPr>
                </a:tc>
                <a:tc>
                  <a:txBody>
                    <a:bodyPr/>
                    <a:lstStyle/>
                    <a:p>
                      <a:pPr algn="ctr">
                        <a:lnSpc>
                          <a:spcPts val="1050"/>
                        </a:lnSpc>
                        <a:spcBef>
                          <a:spcPts val="204"/>
                        </a:spcBef>
                      </a:pPr>
                      <a:r>
                        <a:rPr sz="950" spc="-10" dirty="0">
                          <a:solidFill>
                            <a:srgbClr val="A9D08F"/>
                          </a:solidFill>
                          <a:latin typeface="Lucida Bright"/>
                          <a:cs typeface="Lucida Bright"/>
                        </a:rPr>
                        <a:t>22-</a:t>
                      </a:r>
                      <a:r>
                        <a:rPr sz="950" spc="-25" dirty="0">
                          <a:solidFill>
                            <a:srgbClr val="A9D08F"/>
                          </a:solidFill>
                          <a:latin typeface="Lucida Bright"/>
                          <a:cs typeface="Lucida Bright"/>
                        </a:rPr>
                        <a:t>Mar</a:t>
                      </a:r>
                      <a:endParaRPr sz="950" dirty="0">
                        <a:latin typeface="Lucida Bright"/>
                        <a:cs typeface="Lucida Bright"/>
                      </a:endParaRPr>
                    </a:p>
                  </a:txBody>
                  <a:tcPr marL="0" marR="0" marT="26034" marB="0">
                    <a:lnT w="38100">
                      <a:solidFill>
                        <a:srgbClr val="305496"/>
                      </a:solidFill>
                      <a:prstDash val="solid"/>
                    </a:lnT>
                  </a:tcPr>
                </a:tc>
                <a:tc>
                  <a:txBody>
                    <a:bodyPr/>
                    <a:lstStyle/>
                    <a:p>
                      <a:pPr marR="29209" algn="ctr">
                        <a:lnSpc>
                          <a:spcPts val="1050"/>
                        </a:lnSpc>
                        <a:spcBef>
                          <a:spcPts val="204"/>
                        </a:spcBef>
                      </a:pPr>
                      <a:r>
                        <a:rPr sz="950" spc="-10" dirty="0">
                          <a:solidFill>
                            <a:srgbClr val="A9D08F"/>
                          </a:solidFill>
                          <a:latin typeface="Lucida Bright"/>
                          <a:cs typeface="Lucida Bright"/>
                        </a:rPr>
                        <a:t>23-</a:t>
                      </a:r>
                      <a:r>
                        <a:rPr sz="950" spc="-25" dirty="0">
                          <a:solidFill>
                            <a:srgbClr val="A9D08F"/>
                          </a:solidFill>
                          <a:latin typeface="Lucida Bright"/>
                          <a:cs typeface="Lucida Bright"/>
                        </a:rPr>
                        <a:t>Mar</a:t>
                      </a:r>
                      <a:endParaRPr sz="950" dirty="0">
                        <a:latin typeface="Lucida Bright"/>
                        <a:cs typeface="Lucida Bright"/>
                      </a:endParaRPr>
                    </a:p>
                  </a:txBody>
                  <a:tcPr marL="0" marR="0" marT="26034" marB="0">
                    <a:lnT w="38100">
                      <a:solidFill>
                        <a:srgbClr val="305496"/>
                      </a:solidFill>
                      <a:prstDash val="solid"/>
                    </a:lnT>
                  </a:tcPr>
                </a:tc>
                <a:tc>
                  <a:txBody>
                    <a:bodyPr/>
                    <a:lstStyle/>
                    <a:p>
                      <a:pPr marL="38735" algn="ctr">
                        <a:lnSpc>
                          <a:spcPts val="1050"/>
                        </a:lnSpc>
                        <a:spcBef>
                          <a:spcPts val="204"/>
                        </a:spcBef>
                      </a:pPr>
                      <a:r>
                        <a:rPr sz="950" spc="-10" dirty="0">
                          <a:solidFill>
                            <a:srgbClr val="A9D08F"/>
                          </a:solidFill>
                          <a:latin typeface="Lucida Bright"/>
                          <a:cs typeface="Lucida Bright"/>
                        </a:rPr>
                        <a:t>24-</a:t>
                      </a:r>
                      <a:r>
                        <a:rPr sz="950" spc="-25" dirty="0">
                          <a:solidFill>
                            <a:srgbClr val="A9D08F"/>
                          </a:solidFill>
                          <a:latin typeface="Lucida Bright"/>
                          <a:cs typeface="Lucida Bright"/>
                        </a:rPr>
                        <a:t>Mar</a:t>
                      </a:r>
                      <a:endParaRPr sz="950" dirty="0">
                        <a:latin typeface="Lucida Bright"/>
                        <a:cs typeface="Lucida Bright"/>
                      </a:endParaRPr>
                    </a:p>
                  </a:txBody>
                  <a:tcPr marL="0" marR="0" marT="26034" marB="0">
                    <a:lnT w="38100">
                      <a:solidFill>
                        <a:srgbClr val="305496"/>
                      </a:solidFill>
                      <a:prstDash val="solid"/>
                    </a:lnT>
                  </a:tcPr>
                </a:tc>
                <a:tc>
                  <a:txBody>
                    <a:bodyPr/>
                    <a:lstStyle/>
                    <a:p>
                      <a:pPr marL="83820" algn="ctr">
                        <a:lnSpc>
                          <a:spcPts val="1050"/>
                        </a:lnSpc>
                        <a:spcBef>
                          <a:spcPts val="204"/>
                        </a:spcBef>
                      </a:pPr>
                      <a:r>
                        <a:rPr sz="950" spc="-10" dirty="0">
                          <a:solidFill>
                            <a:srgbClr val="A9D08F"/>
                          </a:solidFill>
                          <a:latin typeface="Lucida Bright"/>
                          <a:cs typeface="Lucida Bright"/>
                        </a:rPr>
                        <a:t>25-</a:t>
                      </a:r>
                      <a:r>
                        <a:rPr sz="950" spc="-25" dirty="0">
                          <a:solidFill>
                            <a:srgbClr val="A9D08F"/>
                          </a:solidFill>
                          <a:latin typeface="Lucida Bright"/>
                          <a:cs typeface="Lucida Bright"/>
                        </a:rPr>
                        <a:t>Mar</a:t>
                      </a:r>
                      <a:endParaRPr sz="950" dirty="0">
                        <a:latin typeface="Lucida Bright"/>
                        <a:cs typeface="Lucida Bright"/>
                      </a:endParaRPr>
                    </a:p>
                  </a:txBody>
                  <a:tcPr marL="0" marR="0" marT="26034" marB="0">
                    <a:lnT w="38100">
                      <a:solidFill>
                        <a:srgbClr val="305496"/>
                      </a:solidFill>
                      <a:prstDash val="solid"/>
                    </a:lnT>
                  </a:tcPr>
                </a:tc>
                <a:extLst>
                  <a:ext uri="{0D108BD9-81ED-4DB2-BD59-A6C34878D82A}">
                    <a16:rowId xmlns:a16="http://schemas.microsoft.com/office/drawing/2014/main" val="10001"/>
                  </a:ext>
                </a:extLst>
              </a:tr>
            </a:tbl>
          </a:graphicData>
        </a:graphic>
      </p:graphicFrame>
      <p:sp>
        <p:nvSpPr>
          <p:cNvPr id="4" name="object 4"/>
          <p:cNvSpPr txBox="1"/>
          <p:nvPr/>
        </p:nvSpPr>
        <p:spPr>
          <a:xfrm>
            <a:off x="2407411" y="2481326"/>
            <a:ext cx="865505" cy="182245"/>
          </a:xfrm>
          <a:prstGeom prst="rect">
            <a:avLst/>
          </a:prstGeom>
        </p:spPr>
        <p:txBody>
          <a:bodyPr vert="horz" wrap="square" lIns="0" tIns="15875" rIns="0" bIns="0" rtlCol="0">
            <a:spAutoFit/>
          </a:bodyPr>
          <a:lstStyle/>
          <a:p>
            <a:pPr marL="12700">
              <a:lnSpc>
                <a:spcPct val="100000"/>
              </a:lnSpc>
              <a:spcBef>
                <a:spcPts val="125"/>
              </a:spcBef>
            </a:pPr>
            <a:r>
              <a:rPr sz="1000" i="1" dirty="0">
                <a:solidFill>
                  <a:srgbClr val="843C0C"/>
                </a:solidFill>
                <a:latin typeface="Lucida Bright"/>
                <a:cs typeface="Lucida Bright"/>
              </a:rPr>
              <a:t>Tekufah</a:t>
            </a:r>
            <a:r>
              <a:rPr sz="1000" i="1" spc="80" dirty="0">
                <a:solidFill>
                  <a:srgbClr val="843C0C"/>
                </a:solidFill>
                <a:latin typeface="Lucida Bright"/>
                <a:cs typeface="Lucida Bright"/>
              </a:rPr>
              <a:t> </a:t>
            </a:r>
            <a:r>
              <a:rPr sz="1000" i="1" spc="-20" dirty="0">
                <a:solidFill>
                  <a:srgbClr val="843C0C"/>
                </a:solidFill>
                <a:latin typeface="Lucida Bright"/>
                <a:cs typeface="Lucida Bright"/>
              </a:rPr>
              <a:t>Aviv</a:t>
            </a:r>
            <a:endParaRPr sz="1000">
              <a:latin typeface="Lucida Bright"/>
              <a:cs typeface="Lucida Bright"/>
            </a:endParaRPr>
          </a:p>
        </p:txBody>
      </p:sp>
      <p:sp>
        <p:nvSpPr>
          <p:cNvPr id="5" name="object 5"/>
          <p:cNvSpPr txBox="1">
            <a:spLocks noGrp="1"/>
          </p:cNvSpPr>
          <p:nvPr>
            <p:ph type="title"/>
          </p:nvPr>
        </p:nvSpPr>
        <p:spPr>
          <a:xfrm>
            <a:off x="4668268" y="2326852"/>
            <a:ext cx="996950" cy="509905"/>
          </a:xfrm>
          <a:prstGeom prst="rect">
            <a:avLst/>
          </a:prstGeom>
        </p:spPr>
        <p:txBody>
          <a:bodyPr vert="horz" wrap="square" lIns="0" tIns="38100" rIns="0" bIns="0" rtlCol="0">
            <a:spAutoFit/>
          </a:bodyPr>
          <a:lstStyle/>
          <a:p>
            <a:pPr marL="15240" algn="ctr">
              <a:lnSpc>
                <a:spcPct val="100000"/>
              </a:lnSpc>
              <a:spcBef>
                <a:spcPts val="300"/>
              </a:spcBef>
            </a:pPr>
            <a:r>
              <a:rPr sz="1400" dirty="0">
                <a:solidFill>
                  <a:srgbClr val="843C0C"/>
                </a:solidFill>
                <a:latin typeface="Lucida Bright"/>
                <a:cs typeface="Lucida Bright"/>
              </a:rPr>
              <a:t>Aviv</a:t>
            </a:r>
            <a:r>
              <a:rPr sz="1400" spc="10" dirty="0">
                <a:solidFill>
                  <a:srgbClr val="843C0C"/>
                </a:solidFill>
                <a:latin typeface="Lucida Bright"/>
                <a:cs typeface="Lucida Bright"/>
              </a:rPr>
              <a:t> </a:t>
            </a:r>
            <a:r>
              <a:rPr sz="1400" dirty="0">
                <a:solidFill>
                  <a:srgbClr val="843C0C"/>
                </a:solidFill>
                <a:latin typeface="Lucida Bright"/>
                <a:cs typeface="Lucida Bright"/>
              </a:rPr>
              <a:t>1</a:t>
            </a:r>
            <a:r>
              <a:rPr sz="1400" spc="450" dirty="0">
                <a:solidFill>
                  <a:srgbClr val="843C0C"/>
                </a:solidFill>
                <a:latin typeface="Lucida Bright"/>
                <a:cs typeface="Lucida Bright"/>
              </a:rPr>
              <a:t> </a:t>
            </a:r>
            <a:r>
              <a:rPr sz="1800" b="1" spc="-50" dirty="0">
                <a:solidFill>
                  <a:srgbClr val="0000FF"/>
                </a:solidFill>
                <a:latin typeface="Lucida Bright"/>
                <a:cs typeface="Lucida Bright"/>
              </a:rPr>
              <a:t>1</a:t>
            </a:r>
            <a:endParaRPr sz="1800" dirty="0">
              <a:latin typeface="Lucida Bright"/>
              <a:cs typeface="Lucida Bright"/>
            </a:endParaRPr>
          </a:p>
          <a:p>
            <a:pPr algn="ctr">
              <a:lnSpc>
                <a:spcPct val="100000"/>
              </a:lnSpc>
              <a:spcBef>
                <a:spcPts val="130"/>
              </a:spcBef>
            </a:pPr>
            <a:r>
              <a:rPr sz="1100" dirty="0">
                <a:solidFill>
                  <a:srgbClr val="843C0C"/>
                </a:solidFill>
                <a:latin typeface="Lucida Bright"/>
                <a:cs typeface="Lucida Bright"/>
              </a:rPr>
              <a:t>Rosh </a:t>
            </a:r>
            <a:r>
              <a:rPr sz="1100" spc="-10" dirty="0">
                <a:solidFill>
                  <a:srgbClr val="843C0C"/>
                </a:solidFill>
                <a:latin typeface="Lucida Bright"/>
                <a:cs typeface="Lucida Bright"/>
              </a:rPr>
              <a:t>HaShana</a:t>
            </a:r>
            <a:endParaRPr sz="1100" dirty="0">
              <a:latin typeface="Lucida Bright"/>
              <a:cs typeface="Lucida Bright"/>
            </a:endParaRPr>
          </a:p>
        </p:txBody>
      </p:sp>
      <p:sp>
        <p:nvSpPr>
          <p:cNvPr id="6" name="object 6"/>
          <p:cNvSpPr txBox="1"/>
          <p:nvPr/>
        </p:nvSpPr>
        <p:spPr>
          <a:xfrm>
            <a:off x="6252464" y="2450084"/>
            <a:ext cx="135255" cy="242570"/>
          </a:xfrm>
          <a:prstGeom prst="rect">
            <a:avLst/>
          </a:prstGeom>
        </p:spPr>
        <p:txBody>
          <a:bodyPr vert="horz" wrap="square" lIns="0" tIns="15240" rIns="0" bIns="0" rtlCol="0">
            <a:spAutoFit/>
          </a:bodyPr>
          <a:lstStyle/>
          <a:p>
            <a:pPr marL="12700">
              <a:lnSpc>
                <a:spcPct val="100000"/>
              </a:lnSpc>
              <a:spcBef>
                <a:spcPts val="120"/>
              </a:spcBef>
            </a:pPr>
            <a:r>
              <a:rPr sz="1400" spc="10" dirty="0">
                <a:solidFill>
                  <a:srgbClr val="305496"/>
                </a:solidFill>
                <a:latin typeface="Lucida Bright"/>
                <a:cs typeface="Lucida Bright"/>
              </a:rPr>
              <a:t>2</a:t>
            </a:r>
            <a:endParaRPr sz="1400">
              <a:latin typeface="Lucida Bright"/>
              <a:cs typeface="Lucida Bright"/>
            </a:endParaRPr>
          </a:p>
        </p:txBody>
      </p:sp>
      <p:sp>
        <p:nvSpPr>
          <p:cNvPr id="7" name="object 7"/>
          <p:cNvSpPr txBox="1"/>
          <p:nvPr/>
        </p:nvSpPr>
        <p:spPr>
          <a:xfrm>
            <a:off x="7403778" y="2450084"/>
            <a:ext cx="135255" cy="242570"/>
          </a:xfrm>
          <a:prstGeom prst="rect">
            <a:avLst/>
          </a:prstGeom>
        </p:spPr>
        <p:txBody>
          <a:bodyPr vert="horz" wrap="square" lIns="0" tIns="15240" rIns="0" bIns="0" rtlCol="0">
            <a:spAutoFit/>
          </a:bodyPr>
          <a:lstStyle/>
          <a:p>
            <a:pPr marL="12700">
              <a:lnSpc>
                <a:spcPct val="100000"/>
              </a:lnSpc>
              <a:spcBef>
                <a:spcPts val="120"/>
              </a:spcBef>
            </a:pPr>
            <a:r>
              <a:rPr sz="1400" spc="10" dirty="0">
                <a:solidFill>
                  <a:srgbClr val="305496"/>
                </a:solidFill>
                <a:latin typeface="Lucida Bright"/>
                <a:cs typeface="Lucida Bright"/>
              </a:rPr>
              <a:t>3</a:t>
            </a:r>
            <a:endParaRPr sz="1400">
              <a:latin typeface="Lucida Bright"/>
              <a:cs typeface="Lucida Bright"/>
            </a:endParaRPr>
          </a:p>
        </p:txBody>
      </p:sp>
      <p:sp>
        <p:nvSpPr>
          <p:cNvPr id="8" name="object 8"/>
          <p:cNvSpPr txBox="1"/>
          <p:nvPr/>
        </p:nvSpPr>
        <p:spPr>
          <a:xfrm>
            <a:off x="8381492" y="2450084"/>
            <a:ext cx="483234" cy="553720"/>
          </a:xfrm>
          <a:prstGeom prst="rect">
            <a:avLst/>
          </a:prstGeom>
        </p:spPr>
        <p:txBody>
          <a:bodyPr vert="horz" wrap="square" lIns="0" tIns="15240" rIns="0" bIns="0" rtlCol="0">
            <a:spAutoFit/>
          </a:bodyPr>
          <a:lstStyle/>
          <a:p>
            <a:pPr algn="ctr">
              <a:lnSpc>
                <a:spcPct val="100000"/>
              </a:lnSpc>
              <a:spcBef>
                <a:spcPts val="120"/>
              </a:spcBef>
            </a:pPr>
            <a:r>
              <a:rPr sz="1400" spc="10" dirty="0">
                <a:solidFill>
                  <a:srgbClr val="C00000"/>
                </a:solidFill>
                <a:latin typeface="Lucida Bright"/>
                <a:cs typeface="Lucida Bright"/>
              </a:rPr>
              <a:t>4</a:t>
            </a:r>
            <a:endParaRPr sz="1400">
              <a:latin typeface="Lucida Bright"/>
              <a:cs typeface="Lucida Bright"/>
            </a:endParaRPr>
          </a:p>
          <a:p>
            <a:pPr algn="ctr">
              <a:lnSpc>
                <a:spcPct val="100000"/>
              </a:lnSpc>
              <a:spcBef>
                <a:spcPts val="1430"/>
              </a:spcBef>
            </a:pPr>
            <a:r>
              <a:rPr sz="850" dirty="0">
                <a:solidFill>
                  <a:srgbClr val="F4B085"/>
                </a:solidFill>
                <a:latin typeface="Lucida Bright"/>
                <a:cs typeface="Lucida Bright"/>
              </a:rPr>
              <a:t>Parsha</a:t>
            </a:r>
            <a:r>
              <a:rPr sz="850" spc="45" dirty="0">
                <a:solidFill>
                  <a:srgbClr val="F4B085"/>
                </a:solidFill>
                <a:latin typeface="Lucida Bright"/>
                <a:cs typeface="Lucida Bright"/>
              </a:rPr>
              <a:t> </a:t>
            </a:r>
            <a:r>
              <a:rPr sz="850" spc="-50" dirty="0">
                <a:solidFill>
                  <a:srgbClr val="F4B085"/>
                </a:solidFill>
                <a:latin typeface="Lucida Bright"/>
                <a:cs typeface="Lucida Bright"/>
              </a:rPr>
              <a:t>1</a:t>
            </a:r>
            <a:endParaRPr sz="850">
              <a:latin typeface="Lucida Bright"/>
              <a:cs typeface="Lucida Bright"/>
            </a:endParaRPr>
          </a:p>
        </p:txBody>
      </p:sp>
      <p:sp>
        <p:nvSpPr>
          <p:cNvPr id="9" name="object 9"/>
          <p:cNvSpPr txBox="1"/>
          <p:nvPr/>
        </p:nvSpPr>
        <p:spPr>
          <a:xfrm>
            <a:off x="1499108" y="3014725"/>
            <a:ext cx="431800"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26-</a:t>
            </a:r>
            <a:r>
              <a:rPr sz="950" spc="-25" dirty="0">
                <a:solidFill>
                  <a:srgbClr val="A9D08F"/>
                </a:solidFill>
                <a:latin typeface="Lucida Bright"/>
                <a:cs typeface="Lucida Bright"/>
              </a:rPr>
              <a:t>Mar</a:t>
            </a:r>
            <a:endParaRPr sz="950">
              <a:latin typeface="Lucida Bright"/>
              <a:cs typeface="Lucida Bright"/>
            </a:endParaRPr>
          </a:p>
        </p:txBody>
      </p:sp>
      <p:sp>
        <p:nvSpPr>
          <p:cNvPr id="10" name="object 10"/>
          <p:cNvSpPr txBox="1"/>
          <p:nvPr/>
        </p:nvSpPr>
        <p:spPr>
          <a:xfrm>
            <a:off x="2298445" y="2750481"/>
            <a:ext cx="2316480" cy="434340"/>
          </a:xfrm>
          <a:prstGeom prst="rect">
            <a:avLst/>
          </a:prstGeom>
        </p:spPr>
        <p:txBody>
          <a:bodyPr vert="horz" wrap="square" lIns="0" tIns="64769" rIns="0" bIns="0" rtlCol="0">
            <a:spAutoFit/>
          </a:bodyPr>
          <a:lstStyle/>
          <a:p>
            <a:pPr algn="ctr">
              <a:lnSpc>
                <a:spcPct val="100000"/>
              </a:lnSpc>
              <a:spcBef>
                <a:spcPts val="509"/>
              </a:spcBef>
            </a:pPr>
            <a:r>
              <a:rPr sz="1650" baseline="-10101" dirty="0">
                <a:solidFill>
                  <a:srgbClr val="548335"/>
                </a:solidFill>
                <a:latin typeface="Lucida Bright"/>
                <a:cs typeface="Lucida Bright"/>
              </a:rPr>
              <a:t>Spring</a:t>
            </a:r>
            <a:r>
              <a:rPr sz="1650" spc="-22" baseline="-10101" dirty="0">
                <a:solidFill>
                  <a:srgbClr val="548335"/>
                </a:solidFill>
                <a:latin typeface="Lucida Bright"/>
                <a:cs typeface="Lucida Bright"/>
              </a:rPr>
              <a:t> </a:t>
            </a:r>
            <a:r>
              <a:rPr sz="1650" baseline="-10101" dirty="0">
                <a:solidFill>
                  <a:srgbClr val="548335"/>
                </a:solidFill>
                <a:latin typeface="Lucida Bright"/>
                <a:cs typeface="Lucida Bright"/>
              </a:rPr>
              <a:t>Equinox</a:t>
            </a:r>
            <a:r>
              <a:rPr sz="1650" spc="480" baseline="-10101" dirty="0">
                <a:solidFill>
                  <a:srgbClr val="548335"/>
                </a:solidFill>
                <a:latin typeface="Lucida Bright"/>
                <a:cs typeface="Lucida Bright"/>
              </a:rPr>
              <a:t> </a:t>
            </a:r>
            <a:r>
              <a:rPr sz="600" spc="-10" dirty="0">
                <a:solidFill>
                  <a:srgbClr val="4471C4"/>
                </a:solidFill>
                <a:latin typeface="Lucida Bright"/>
                <a:cs typeface="Lucida Bright"/>
              </a:rPr>
              <a:t>Annual </a:t>
            </a:r>
            <a:r>
              <a:rPr sz="600" dirty="0">
                <a:solidFill>
                  <a:srgbClr val="4471C4"/>
                </a:solidFill>
                <a:latin typeface="Lucida Bright"/>
                <a:cs typeface="Lucida Bright"/>
              </a:rPr>
              <a:t>Yom</a:t>
            </a:r>
            <a:r>
              <a:rPr sz="600" spc="-5" dirty="0">
                <a:solidFill>
                  <a:srgbClr val="4471C4"/>
                </a:solidFill>
                <a:latin typeface="Lucida Bright"/>
                <a:cs typeface="Lucida Bright"/>
              </a:rPr>
              <a:t> </a:t>
            </a:r>
            <a:r>
              <a:rPr sz="600" dirty="0">
                <a:solidFill>
                  <a:srgbClr val="4471C4"/>
                </a:solidFill>
                <a:latin typeface="Lucida Bright"/>
                <a:cs typeface="Lucida Bright"/>
              </a:rPr>
              <a:t>of</a:t>
            </a:r>
            <a:r>
              <a:rPr sz="600" spc="-10" dirty="0">
                <a:solidFill>
                  <a:srgbClr val="4471C4"/>
                </a:solidFill>
                <a:latin typeface="Lucida Bright"/>
                <a:cs typeface="Lucida Bright"/>
              </a:rPr>
              <a:t> Remembrance</a:t>
            </a:r>
            <a:endParaRPr sz="600">
              <a:latin typeface="Lucida Bright"/>
              <a:cs typeface="Lucida Bright"/>
            </a:endParaRPr>
          </a:p>
          <a:p>
            <a:pPr marR="22225" algn="ctr">
              <a:lnSpc>
                <a:spcPct val="100000"/>
              </a:lnSpc>
              <a:spcBef>
                <a:spcPts val="345"/>
              </a:spcBef>
              <a:tabLst>
                <a:tab pos="1150620" algn="l"/>
              </a:tabLst>
            </a:pPr>
            <a:r>
              <a:rPr sz="950" spc="-10" dirty="0">
                <a:solidFill>
                  <a:srgbClr val="A9D08F"/>
                </a:solidFill>
                <a:latin typeface="Lucida Bright"/>
                <a:cs typeface="Lucida Bright"/>
              </a:rPr>
              <a:t>27-</a:t>
            </a:r>
            <a:r>
              <a:rPr sz="950" spc="-25" dirty="0">
                <a:solidFill>
                  <a:srgbClr val="A9D08F"/>
                </a:solidFill>
                <a:latin typeface="Lucida Bright"/>
                <a:cs typeface="Lucida Bright"/>
              </a:rPr>
              <a:t>Mar</a:t>
            </a:r>
            <a:r>
              <a:rPr sz="950" dirty="0">
                <a:solidFill>
                  <a:srgbClr val="A9D08F"/>
                </a:solidFill>
                <a:latin typeface="Lucida Bright"/>
                <a:cs typeface="Lucida Bright"/>
              </a:rPr>
              <a:t>	</a:t>
            </a:r>
            <a:r>
              <a:rPr sz="950" spc="-10" dirty="0">
                <a:solidFill>
                  <a:srgbClr val="A9D08F"/>
                </a:solidFill>
                <a:latin typeface="Lucida Bright"/>
                <a:cs typeface="Lucida Bright"/>
              </a:rPr>
              <a:t>28-</a:t>
            </a:r>
            <a:r>
              <a:rPr sz="950" spc="-25" dirty="0">
                <a:solidFill>
                  <a:srgbClr val="A9D08F"/>
                </a:solidFill>
                <a:latin typeface="Lucida Bright"/>
                <a:cs typeface="Lucida Bright"/>
              </a:rPr>
              <a:t>Mar</a:t>
            </a:r>
            <a:endParaRPr sz="950">
              <a:latin typeface="Lucida Bright"/>
              <a:cs typeface="Lucida Bright"/>
            </a:endParaRPr>
          </a:p>
        </p:txBody>
      </p:sp>
      <p:sp>
        <p:nvSpPr>
          <p:cNvPr id="11" name="object 11"/>
          <p:cNvSpPr txBox="1"/>
          <p:nvPr/>
        </p:nvSpPr>
        <p:spPr>
          <a:xfrm>
            <a:off x="4952353" y="3014725"/>
            <a:ext cx="431800"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29-</a:t>
            </a:r>
            <a:r>
              <a:rPr sz="950" spc="-25" dirty="0">
                <a:solidFill>
                  <a:srgbClr val="A9D08F"/>
                </a:solidFill>
                <a:latin typeface="Lucida Bright"/>
                <a:cs typeface="Lucida Bright"/>
              </a:rPr>
              <a:t>Mar</a:t>
            </a:r>
            <a:endParaRPr sz="950">
              <a:latin typeface="Lucida Bright"/>
              <a:cs typeface="Lucida Bright"/>
            </a:endParaRPr>
          </a:p>
        </p:txBody>
      </p:sp>
      <p:sp>
        <p:nvSpPr>
          <p:cNvPr id="12" name="object 12"/>
          <p:cNvSpPr txBox="1"/>
          <p:nvPr/>
        </p:nvSpPr>
        <p:spPr>
          <a:xfrm>
            <a:off x="6103435" y="3014725"/>
            <a:ext cx="431800"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30-</a:t>
            </a:r>
            <a:r>
              <a:rPr sz="950" spc="-25" dirty="0">
                <a:solidFill>
                  <a:srgbClr val="A9D08F"/>
                </a:solidFill>
                <a:latin typeface="Lucida Bright"/>
                <a:cs typeface="Lucida Bright"/>
              </a:rPr>
              <a:t>Mar</a:t>
            </a:r>
            <a:endParaRPr sz="950">
              <a:latin typeface="Lucida Bright"/>
              <a:cs typeface="Lucida Bright"/>
            </a:endParaRPr>
          </a:p>
        </p:txBody>
      </p:sp>
      <p:sp>
        <p:nvSpPr>
          <p:cNvPr id="13" name="object 13"/>
          <p:cNvSpPr txBox="1"/>
          <p:nvPr/>
        </p:nvSpPr>
        <p:spPr>
          <a:xfrm>
            <a:off x="7254518" y="3014725"/>
            <a:ext cx="431800"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31-</a:t>
            </a:r>
            <a:r>
              <a:rPr sz="950" spc="-25" dirty="0">
                <a:solidFill>
                  <a:srgbClr val="A9D08F"/>
                </a:solidFill>
                <a:latin typeface="Lucida Bright"/>
                <a:cs typeface="Lucida Bright"/>
              </a:rPr>
              <a:t>Mar</a:t>
            </a:r>
            <a:endParaRPr sz="950">
              <a:latin typeface="Lucida Bright"/>
              <a:cs typeface="Lucida Bright"/>
            </a:endParaRPr>
          </a:p>
        </p:txBody>
      </p:sp>
      <p:sp>
        <p:nvSpPr>
          <p:cNvPr id="14" name="object 14"/>
          <p:cNvSpPr txBox="1"/>
          <p:nvPr/>
        </p:nvSpPr>
        <p:spPr>
          <a:xfrm>
            <a:off x="8443689" y="3014725"/>
            <a:ext cx="35496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1-</a:t>
            </a:r>
            <a:r>
              <a:rPr sz="950" spc="-25" dirty="0">
                <a:solidFill>
                  <a:srgbClr val="A9D08F"/>
                </a:solidFill>
                <a:latin typeface="Lucida Bright"/>
                <a:cs typeface="Lucida Bright"/>
              </a:rPr>
              <a:t>Apr</a:t>
            </a:r>
            <a:endParaRPr sz="950">
              <a:latin typeface="Lucida Bright"/>
              <a:cs typeface="Lucida Bright"/>
            </a:endParaRPr>
          </a:p>
        </p:txBody>
      </p:sp>
      <p:sp>
        <p:nvSpPr>
          <p:cNvPr id="15" name="object 15"/>
          <p:cNvSpPr txBox="1"/>
          <p:nvPr/>
        </p:nvSpPr>
        <p:spPr>
          <a:xfrm>
            <a:off x="1646935" y="3353815"/>
            <a:ext cx="135255" cy="242570"/>
          </a:xfrm>
          <a:prstGeom prst="rect">
            <a:avLst/>
          </a:prstGeom>
        </p:spPr>
        <p:txBody>
          <a:bodyPr vert="horz" wrap="square" lIns="0" tIns="15240" rIns="0" bIns="0" rtlCol="0">
            <a:spAutoFit/>
          </a:bodyPr>
          <a:lstStyle/>
          <a:p>
            <a:pPr marL="12700">
              <a:lnSpc>
                <a:spcPct val="100000"/>
              </a:lnSpc>
              <a:spcBef>
                <a:spcPts val="120"/>
              </a:spcBef>
            </a:pPr>
            <a:r>
              <a:rPr sz="1400" spc="10" dirty="0">
                <a:solidFill>
                  <a:srgbClr val="305496"/>
                </a:solidFill>
                <a:latin typeface="Lucida Bright"/>
                <a:cs typeface="Lucida Bright"/>
              </a:rPr>
              <a:t>5</a:t>
            </a:r>
            <a:endParaRPr sz="1400">
              <a:latin typeface="Lucida Bright"/>
              <a:cs typeface="Lucida Bright"/>
            </a:endParaRPr>
          </a:p>
        </p:txBody>
      </p:sp>
      <p:sp>
        <p:nvSpPr>
          <p:cNvPr id="16" name="object 16"/>
          <p:cNvSpPr txBox="1"/>
          <p:nvPr/>
        </p:nvSpPr>
        <p:spPr>
          <a:xfrm>
            <a:off x="2798248" y="3353815"/>
            <a:ext cx="1286510" cy="242570"/>
          </a:xfrm>
          <a:prstGeom prst="rect">
            <a:avLst/>
          </a:prstGeom>
        </p:spPr>
        <p:txBody>
          <a:bodyPr vert="horz" wrap="square" lIns="0" tIns="15240" rIns="0" bIns="0" rtlCol="0">
            <a:spAutoFit/>
          </a:bodyPr>
          <a:lstStyle/>
          <a:p>
            <a:pPr marL="12700">
              <a:lnSpc>
                <a:spcPct val="100000"/>
              </a:lnSpc>
              <a:spcBef>
                <a:spcPts val="120"/>
              </a:spcBef>
              <a:tabLst>
                <a:tab pos="1163955" algn="l"/>
              </a:tabLst>
            </a:pPr>
            <a:r>
              <a:rPr sz="1400" spc="-50" dirty="0">
                <a:solidFill>
                  <a:srgbClr val="305496"/>
                </a:solidFill>
                <a:latin typeface="Lucida Bright"/>
                <a:cs typeface="Lucida Bright"/>
              </a:rPr>
              <a:t>6</a:t>
            </a:r>
            <a:r>
              <a:rPr sz="1400" dirty="0">
                <a:solidFill>
                  <a:srgbClr val="305496"/>
                </a:solidFill>
                <a:latin typeface="Lucida Bright"/>
                <a:cs typeface="Lucida Bright"/>
              </a:rPr>
              <a:t>	</a:t>
            </a:r>
            <a:r>
              <a:rPr sz="1400" spc="-50" dirty="0">
                <a:solidFill>
                  <a:srgbClr val="305496"/>
                </a:solidFill>
                <a:latin typeface="Lucida Bright"/>
                <a:cs typeface="Lucida Bright"/>
              </a:rPr>
              <a:t>7</a:t>
            </a:r>
            <a:endParaRPr sz="1400">
              <a:latin typeface="Lucida Bright"/>
              <a:cs typeface="Lucida Bright"/>
            </a:endParaRPr>
          </a:p>
        </p:txBody>
      </p:sp>
      <p:sp>
        <p:nvSpPr>
          <p:cNvPr id="17" name="object 17"/>
          <p:cNvSpPr txBox="1"/>
          <p:nvPr/>
        </p:nvSpPr>
        <p:spPr>
          <a:xfrm>
            <a:off x="5100873" y="3353815"/>
            <a:ext cx="135255" cy="242570"/>
          </a:xfrm>
          <a:prstGeom prst="rect">
            <a:avLst/>
          </a:prstGeom>
        </p:spPr>
        <p:txBody>
          <a:bodyPr vert="horz" wrap="square" lIns="0" tIns="15240" rIns="0" bIns="0" rtlCol="0">
            <a:spAutoFit/>
          </a:bodyPr>
          <a:lstStyle/>
          <a:p>
            <a:pPr marL="12700">
              <a:lnSpc>
                <a:spcPct val="100000"/>
              </a:lnSpc>
              <a:spcBef>
                <a:spcPts val="120"/>
              </a:spcBef>
            </a:pPr>
            <a:r>
              <a:rPr sz="1400" spc="10" dirty="0">
                <a:solidFill>
                  <a:srgbClr val="305496"/>
                </a:solidFill>
                <a:latin typeface="Lucida Bright"/>
                <a:cs typeface="Lucida Bright"/>
              </a:rPr>
              <a:t>8</a:t>
            </a:r>
            <a:endParaRPr sz="1400">
              <a:latin typeface="Lucida Bright"/>
              <a:cs typeface="Lucida Bright"/>
            </a:endParaRPr>
          </a:p>
        </p:txBody>
      </p:sp>
      <p:sp>
        <p:nvSpPr>
          <p:cNvPr id="18" name="object 18"/>
          <p:cNvSpPr txBox="1"/>
          <p:nvPr/>
        </p:nvSpPr>
        <p:spPr>
          <a:xfrm>
            <a:off x="6252185" y="3353815"/>
            <a:ext cx="135255" cy="242570"/>
          </a:xfrm>
          <a:prstGeom prst="rect">
            <a:avLst/>
          </a:prstGeom>
        </p:spPr>
        <p:txBody>
          <a:bodyPr vert="horz" wrap="square" lIns="0" tIns="15240" rIns="0" bIns="0" rtlCol="0">
            <a:spAutoFit/>
          </a:bodyPr>
          <a:lstStyle/>
          <a:p>
            <a:pPr marL="12700">
              <a:lnSpc>
                <a:spcPct val="100000"/>
              </a:lnSpc>
              <a:spcBef>
                <a:spcPts val="120"/>
              </a:spcBef>
            </a:pPr>
            <a:r>
              <a:rPr sz="1400" spc="10" dirty="0">
                <a:solidFill>
                  <a:srgbClr val="305496"/>
                </a:solidFill>
                <a:latin typeface="Lucida Bright"/>
                <a:cs typeface="Lucida Bright"/>
              </a:rPr>
              <a:t>9</a:t>
            </a:r>
            <a:endParaRPr sz="1400">
              <a:latin typeface="Lucida Bright"/>
              <a:cs typeface="Lucida Bright"/>
            </a:endParaRPr>
          </a:p>
        </p:txBody>
      </p:sp>
      <p:sp>
        <p:nvSpPr>
          <p:cNvPr id="19" name="object 19"/>
          <p:cNvSpPr txBox="1"/>
          <p:nvPr/>
        </p:nvSpPr>
        <p:spPr>
          <a:xfrm>
            <a:off x="8500488" y="3353815"/>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C00000"/>
                </a:solidFill>
                <a:latin typeface="Lucida Bright"/>
                <a:cs typeface="Lucida Bright"/>
              </a:rPr>
              <a:t>11</a:t>
            </a:r>
            <a:endParaRPr sz="1400">
              <a:latin typeface="Lucida Bright"/>
              <a:cs typeface="Lucida Bright"/>
            </a:endParaRPr>
          </a:p>
        </p:txBody>
      </p:sp>
      <p:sp>
        <p:nvSpPr>
          <p:cNvPr id="20" name="object 20"/>
          <p:cNvSpPr txBox="1"/>
          <p:nvPr/>
        </p:nvSpPr>
        <p:spPr>
          <a:xfrm>
            <a:off x="8381492" y="3749294"/>
            <a:ext cx="483234" cy="158115"/>
          </a:xfrm>
          <a:prstGeom prst="rect">
            <a:avLst/>
          </a:prstGeom>
        </p:spPr>
        <p:txBody>
          <a:bodyPr vert="horz" wrap="square" lIns="0" tIns="15240" rIns="0" bIns="0" rtlCol="0">
            <a:spAutoFit/>
          </a:bodyPr>
          <a:lstStyle/>
          <a:p>
            <a:pPr marL="12700">
              <a:lnSpc>
                <a:spcPct val="100000"/>
              </a:lnSpc>
              <a:spcBef>
                <a:spcPts val="120"/>
              </a:spcBef>
            </a:pPr>
            <a:r>
              <a:rPr sz="850" dirty="0">
                <a:solidFill>
                  <a:srgbClr val="F4B085"/>
                </a:solidFill>
                <a:latin typeface="Lucida Bright"/>
                <a:cs typeface="Lucida Bright"/>
              </a:rPr>
              <a:t>Parsha</a:t>
            </a:r>
            <a:r>
              <a:rPr sz="850" spc="45" dirty="0">
                <a:solidFill>
                  <a:srgbClr val="F4B085"/>
                </a:solidFill>
                <a:latin typeface="Lucida Bright"/>
                <a:cs typeface="Lucida Bright"/>
              </a:rPr>
              <a:t> </a:t>
            </a:r>
            <a:r>
              <a:rPr sz="850" spc="-50" dirty="0">
                <a:solidFill>
                  <a:srgbClr val="F4B085"/>
                </a:solidFill>
                <a:latin typeface="Lucida Bright"/>
                <a:cs typeface="Lucida Bright"/>
              </a:rPr>
              <a:t>2</a:t>
            </a:r>
            <a:endParaRPr sz="850">
              <a:latin typeface="Lucida Bright"/>
              <a:cs typeface="Lucida Bright"/>
            </a:endParaRPr>
          </a:p>
        </p:txBody>
      </p:sp>
      <p:sp>
        <p:nvSpPr>
          <p:cNvPr id="21" name="object 21"/>
          <p:cNvSpPr txBox="1"/>
          <p:nvPr/>
        </p:nvSpPr>
        <p:spPr>
          <a:xfrm>
            <a:off x="1537208" y="3918457"/>
            <a:ext cx="35496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2-</a:t>
            </a:r>
            <a:r>
              <a:rPr sz="950" spc="-25" dirty="0">
                <a:solidFill>
                  <a:srgbClr val="A9D08F"/>
                </a:solidFill>
                <a:latin typeface="Lucida Bright"/>
                <a:cs typeface="Lucida Bright"/>
              </a:rPr>
              <a:t>Apr</a:t>
            </a:r>
            <a:endParaRPr sz="950">
              <a:latin typeface="Lucida Bright"/>
              <a:cs typeface="Lucida Bright"/>
            </a:endParaRPr>
          </a:p>
        </p:txBody>
      </p:sp>
      <p:sp>
        <p:nvSpPr>
          <p:cNvPr id="22" name="object 22"/>
          <p:cNvSpPr txBox="1"/>
          <p:nvPr/>
        </p:nvSpPr>
        <p:spPr>
          <a:xfrm>
            <a:off x="2688530" y="3918457"/>
            <a:ext cx="35496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3-</a:t>
            </a:r>
            <a:r>
              <a:rPr sz="950" spc="-25" dirty="0">
                <a:solidFill>
                  <a:srgbClr val="A9D08F"/>
                </a:solidFill>
                <a:latin typeface="Lucida Bright"/>
                <a:cs typeface="Lucida Bright"/>
              </a:rPr>
              <a:t>Apr</a:t>
            </a:r>
            <a:endParaRPr sz="950">
              <a:latin typeface="Lucida Bright"/>
              <a:cs typeface="Lucida Bright"/>
            </a:endParaRPr>
          </a:p>
        </p:txBody>
      </p:sp>
      <p:sp>
        <p:nvSpPr>
          <p:cNvPr id="23" name="object 23"/>
          <p:cNvSpPr txBox="1"/>
          <p:nvPr/>
        </p:nvSpPr>
        <p:spPr>
          <a:xfrm>
            <a:off x="3839852" y="3918457"/>
            <a:ext cx="35496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4-</a:t>
            </a:r>
            <a:r>
              <a:rPr sz="950" spc="-25" dirty="0">
                <a:solidFill>
                  <a:srgbClr val="A9D08F"/>
                </a:solidFill>
                <a:latin typeface="Lucida Bright"/>
                <a:cs typeface="Lucida Bright"/>
              </a:rPr>
              <a:t>Apr</a:t>
            </a:r>
            <a:endParaRPr sz="950">
              <a:latin typeface="Lucida Bright"/>
              <a:cs typeface="Lucida Bright"/>
            </a:endParaRPr>
          </a:p>
        </p:txBody>
      </p:sp>
      <p:sp>
        <p:nvSpPr>
          <p:cNvPr id="24" name="object 24"/>
          <p:cNvSpPr txBox="1"/>
          <p:nvPr/>
        </p:nvSpPr>
        <p:spPr>
          <a:xfrm>
            <a:off x="4991175" y="3918457"/>
            <a:ext cx="35496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5-</a:t>
            </a:r>
            <a:r>
              <a:rPr sz="950" spc="-25" dirty="0">
                <a:solidFill>
                  <a:srgbClr val="A9D08F"/>
                </a:solidFill>
                <a:latin typeface="Lucida Bright"/>
                <a:cs typeface="Lucida Bright"/>
              </a:rPr>
              <a:t>Apr</a:t>
            </a:r>
            <a:endParaRPr sz="950">
              <a:latin typeface="Lucida Bright"/>
              <a:cs typeface="Lucida Bright"/>
            </a:endParaRPr>
          </a:p>
        </p:txBody>
      </p:sp>
      <p:sp>
        <p:nvSpPr>
          <p:cNvPr id="25" name="object 25"/>
          <p:cNvSpPr txBox="1"/>
          <p:nvPr/>
        </p:nvSpPr>
        <p:spPr>
          <a:xfrm>
            <a:off x="6142497" y="3918457"/>
            <a:ext cx="35496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6-</a:t>
            </a:r>
            <a:r>
              <a:rPr sz="950" spc="-25" dirty="0">
                <a:solidFill>
                  <a:srgbClr val="A9D08F"/>
                </a:solidFill>
                <a:latin typeface="Lucida Bright"/>
                <a:cs typeface="Lucida Bright"/>
              </a:rPr>
              <a:t>Apr</a:t>
            </a:r>
            <a:endParaRPr sz="950">
              <a:latin typeface="Lucida Bright"/>
              <a:cs typeface="Lucida Bright"/>
            </a:endParaRPr>
          </a:p>
        </p:txBody>
      </p:sp>
      <p:sp>
        <p:nvSpPr>
          <p:cNvPr id="26" name="object 26"/>
          <p:cNvSpPr txBox="1"/>
          <p:nvPr/>
        </p:nvSpPr>
        <p:spPr>
          <a:xfrm>
            <a:off x="7293819" y="3918457"/>
            <a:ext cx="35496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7-</a:t>
            </a:r>
            <a:r>
              <a:rPr sz="950" spc="-25" dirty="0">
                <a:solidFill>
                  <a:srgbClr val="A9D08F"/>
                </a:solidFill>
                <a:latin typeface="Lucida Bright"/>
                <a:cs typeface="Lucida Bright"/>
              </a:rPr>
              <a:t>Apr</a:t>
            </a:r>
            <a:endParaRPr sz="950">
              <a:latin typeface="Lucida Bright"/>
              <a:cs typeface="Lucida Bright"/>
            </a:endParaRPr>
          </a:p>
        </p:txBody>
      </p:sp>
      <p:sp>
        <p:nvSpPr>
          <p:cNvPr id="27" name="object 27"/>
          <p:cNvSpPr txBox="1"/>
          <p:nvPr/>
        </p:nvSpPr>
        <p:spPr>
          <a:xfrm>
            <a:off x="8445141" y="3918457"/>
            <a:ext cx="35496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8-</a:t>
            </a:r>
            <a:r>
              <a:rPr sz="950" spc="-25" dirty="0">
                <a:solidFill>
                  <a:srgbClr val="A9D08F"/>
                </a:solidFill>
                <a:latin typeface="Lucida Bright"/>
                <a:cs typeface="Lucida Bright"/>
              </a:rPr>
              <a:t>Apr</a:t>
            </a:r>
            <a:endParaRPr sz="950">
              <a:latin typeface="Lucida Bright"/>
              <a:cs typeface="Lucida Bright"/>
            </a:endParaRPr>
          </a:p>
        </p:txBody>
      </p:sp>
      <p:sp>
        <p:nvSpPr>
          <p:cNvPr id="28" name="object 28"/>
          <p:cNvSpPr txBox="1"/>
          <p:nvPr/>
        </p:nvSpPr>
        <p:spPr>
          <a:xfrm>
            <a:off x="1589024" y="4257547"/>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305496"/>
                </a:solidFill>
                <a:latin typeface="Lucida Bright"/>
                <a:cs typeface="Lucida Bright"/>
              </a:rPr>
              <a:t>12</a:t>
            </a:r>
            <a:endParaRPr sz="1400">
              <a:latin typeface="Lucida Bright"/>
              <a:cs typeface="Lucida Bright"/>
            </a:endParaRPr>
          </a:p>
        </p:txBody>
      </p:sp>
      <p:sp>
        <p:nvSpPr>
          <p:cNvPr id="29" name="object 29"/>
          <p:cNvSpPr txBox="1"/>
          <p:nvPr/>
        </p:nvSpPr>
        <p:spPr>
          <a:xfrm>
            <a:off x="2743238" y="4257547"/>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305496"/>
                </a:solidFill>
                <a:latin typeface="Lucida Bright"/>
                <a:cs typeface="Lucida Bright"/>
              </a:rPr>
              <a:t>13</a:t>
            </a:r>
            <a:endParaRPr sz="1400">
              <a:latin typeface="Lucida Bright"/>
              <a:cs typeface="Lucida Bright"/>
            </a:endParaRPr>
          </a:p>
        </p:txBody>
      </p:sp>
      <p:sp>
        <p:nvSpPr>
          <p:cNvPr id="30" name="object 30"/>
          <p:cNvSpPr txBox="1"/>
          <p:nvPr/>
        </p:nvSpPr>
        <p:spPr>
          <a:xfrm>
            <a:off x="3672340" y="4146301"/>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FF0000"/>
                </a:solidFill>
                <a:latin typeface="Lucida Bright"/>
                <a:cs typeface="Lucida Bright"/>
              </a:rPr>
              <a:t>14</a:t>
            </a:r>
            <a:endParaRPr sz="1400">
              <a:latin typeface="Lucida Bright"/>
              <a:cs typeface="Lucida Bright"/>
            </a:endParaRPr>
          </a:p>
        </p:txBody>
      </p:sp>
      <p:sp>
        <p:nvSpPr>
          <p:cNvPr id="31" name="object 31"/>
          <p:cNvSpPr txBox="1"/>
          <p:nvPr/>
        </p:nvSpPr>
        <p:spPr>
          <a:xfrm>
            <a:off x="3704422" y="4368071"/>
            <a:ext cx="619125" cy="242570"/>
          </a:xfrm>
          <a:prstGeom prst="rect">
            <a:avLst/>
          </a:prstGeom>
        </p:spPr>
        <p:txBody>
          <a:bodyPr vert="horz" wrap="square" lIns="0" tIns="15240" rIns="0" bIns="0" rtlCol="0">
            <a:spAutoFit/>
          </a:bodyPr>
          <a:lstStyle/>
          <a:p>
            <a:pPr marL="12700">
              <a:lnSpc>
                <a:spcPct val="100000"/>
              </a:lnSpc>
              <a:spcBef>
                <a:spcPts val="120"/>
              </a:spcBef>
            </a:pPr>
            <a:r>
              <a:rPr sz="1400" spc="-10" dirty="0">
                <a:solidFill>
                  <a:srgbClr val="FF0000"/>
                </a:solidFill>
                <a:latin typeface="Lucida Bright"/>
                <a:cs typeface="Lucida Bright"/>
              </a:rPr>
              <a:t>Pesach</a:t>
            </a:r>
            <a:endParaRPr sz="1400">
              <a:latin typeface="Lucida Bright"/>
              <a:cs typeface="Lucida Bright"/>
            </a:endParaRPr>
          </a:p>
        </p:txBody>
      </p:sp>
      <p:sp>
        <p:nvSpPr>
          <p:cNvPr id="32" name="object 32"/>
          <p:cNvSpPr txBox="1"/>
          <p:nvPr/>
        </p:nvSpPr>
        <p:spPr>
          <a:xfrm>
            <a:off x="4878642" y="4182059"/>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FF0000"/>
                </a:solidFill>
                <a:latin typeface="Lucida Bright"/>
                <a:cs typeface="Lucida Bright"/>
              </a:rPr>
              <a:t>15</a:t>
            </a:r>
            <a:endParaRPr sz="1400">
              <a:latin typeface="Lucida Bright"/>
              <a:cs typeface="Lucida Bright"/>
            </a:endParaRPr>
          </a:p>
        </p:txBody>
      </p:sp>
      <p:sp>
        <p:nvSpPr>
          <p:cNvPr id="33" name="object 33"/>
          <p:cNvSpPr txBox="1"/>
          <p:nvPr/>
        </p:nvSpPr>
        <p:spPr>
          <a:xfrm>
            <a:off x="4630928" y="4406138"/>
            <a:ext cx="1069975" cy="170180"/>
          </a:xfrm>
          <a:prstGeom prst="rect">
            <a:avLst/>
          </a:prstGeom>
        </p:spPr>
        <p:txBody>
          <a:bodyPr vert="horz" wrap="square" lIns="0" tIns="12065" rIns="0" bIns="0" rtlCol="0">
            <a:spAutoFit/>
          </a:bodyPr>
          <a:lstStyle/>
          <a:p>
            <a:pPr marL="12700">
              <a:lnSpc>
                <a:spcPct val="100000"/>
              </a:lnSpc>
              <a:spcBef>
                <a:spcPts val="95"/>
              </a:spcBef>
            </a:pPr>
            <a:r>
              <a:rPr sz="950" dirty="0">
                <a:solidFill>
                  <a:srgbClr val="FF0000"/>
                </a:solidFill>
                <a:latin typeface="Lucida Bright"/>
                <a:cs typeface="Lucida Bright"/>
              </a:rPr>
              <a:t>Unleavened</a:t>
            </a:r>
            <a:r>
              <a:rPr sz="950" spc="-65" dirty="0">
                <a:solidFill>
                  <a:srgbClr val="FF0000"/>
                </a:solidFill>
                <a:latin typeface="Lucida Bright"/>
                <a:cs typeface="Lucida Bright"/>
              </a:rPr>
              <a:t> </a:t>
            </a:r>
            <a:r>
              <a:rPr sz="950" spc="-10" dirty="0">
                <a:solidFill>
                  <a:srgbClr val="FF0000"/>
                </a:solidFill>
                <a:latin typeface="Lucida Bright"/>
                <a:cs typeface="Lucida Bright"/>
              </a:rPr>
              <a:t>Bread</a:t>
            </a:r>
            <a:endParaRPr sz="950">
              <a:latin typeface="Lucida Bright"/>
              <a:cs typeface="Lucida Bright"/>
            </a:endParaRPr>
          </a:p>
        </p:txBody>
      </p:sp>
      <p:sp>
        <p:nvSpPr>
          <p:cNvPr id="34" name="object 34"/>
          <p:cNvSpPr txBox="1"/>
          <p:nvPr/>
        </p:nvSpPr>
        <p:spPr>
          <a:xfrm>
            <a:off x="6197600" y="4257547"/>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BF9000"/>
                </a:solidFill>
                <a:latin typeface="Lucida Bright"/>
                <a:cs typeface="Lucida Bright"/>
              </a:rPr>
              <a:t>16</a:t>
            </a:r>
            <a:endParaRPr sz="1400">
              <a:latin typeface="Lucida Bright"/>
              <a:cs typeface="Lucida Bright"/>
            </a:endParaRPr>
          </a:p>
        </p:txBody>
      </p:sp>
      <p:sp>
        <p:nvSpPr>
          <p:cNvPr id="35" name="object 35"/>
          <p:cNvSpPr txBox="1"/>
          <p:nvPr/>
        </p:nvSpPr>
        <p:spPr>
          <a:xfrm>
            <a:off x="7348749" y="4257547"/>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BF9000"/>
                </a:solidFill>
                <a:latin typeface="Lucida Bright"/>
                <a:cs typeface="Lucida Bright"/>
              </a:rPr>
              <a:t>17</a:t>
            </a:r>
            <a:endParaRPr sz="1400">
              <a:latin typeface="Lucida Bright"/>
              <a:cs typeface="Lucida Bright"/>
            </a:endParaRPr>
          </a:p>
        </p:txBody>
      </p:sp>
      <p:sp>
        <p:nvSpPr>
          <p:cNvPr id="36" name="object 36"/>
          <p:cNvSpPr txBox="1"/>
          <p:nvPr/>
        </p:nvSpPr>
        <p:spPr>
          <a:xfrm>
            <a:off x="8500260" y="4257547"/>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C00000"/>
                </a:solidFill>
                <a:latin typeface="Lucida Bright"/>
                <a:cs typeface="Lucida Bright"/>
              </a:rPr>
              <a:t>18</a:t>
            </a:r>
            <a:endParaRPr sz="1400">
              <a:latin typeface="Lucida Bright"/>
              <a:cs typeface="Lucida Bright"/>
            </a:endParaRPr>
          </a:p>
        </p:txBody>
      </p:sp>
      <p:sp>
        <p:nvSpPr>
          <p:cNvPr id="37" name="object 37"/>
          <p:cNvSpPr txBox="1"/>
          <p:nvPr/>
        </p:nvSpPr>
        <p:spPr>
          <a:xfrm>
            <a:off x="1500632" y="5725921"/>
            <a:ext cx="42862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16-</a:t>
            </a:r>
            <a:r>
              <a:rPr sz="950" spc="-25" dirty="0">
                <a:solidFill>
                  <a:srgbClr val="A9D08F"/>
                </a:solidFill>
                <a:latin typeface="Lucida Bright"/>
                <a:cs typeface="Lucida Bright"/>
              </a:rPr>
              <a:t>Apr</a:t>
            </a:r>
            <a:endParaRPr sz="950">
              <a:latin typeface="Lucida Bright"/>
              <a:cs typeface="Lucida Bright"/>
            </a:endParaRPr>
          </a:p>
        </p:txBody>
      </p:sp>
      <p:sp>
        <p:nvSpPr>
          <p:cNvPr id="38" name="object 38"/>
          <p:cNvSpPr txBox="1"/>
          <p:nvPr/>
        </p:nvSpPr>
        <p:spPr>
          <a:xfrm>
            <a:off x="2651954" y="5725921"/>
            <a:ext cx="42862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17-</a:t>
            </a:r>
            <a:r>
              <a:rPr sz="950" spc="-25" dirty="0">
                <a:solidFill>
                  <a:srgbClr val="A9D08F"/>
                </a:solidFill>
                <a:latin typeface="Lucida Bright"/>
                <a:cs typeface="Lucida Bright"/>
              </a:rPr>
              <a:t>Apr</a:t>
            </a:r>
            <a:endParaRPr sz="950">
              <a:latin typeface="Lucida Bright"/>
              <a:cs typeface="Lucida Bright"/>
            </a:endParaRPr>
          </a:p>
        </p:txBody>
      </p:sp>
      <p:sp>
        <p:nvSpPr>
          <p:cNvPr id="39" name="object 39"/>
          <p:cNvSpPr txBox="1"/>
          <p:nvPr/>
        </p:nvSpPr>
        <p:spPr>
          <a:xfrm>
            <a:off x="3803276" y="5725921"/>
            <a:ext cx="42862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18-</a:t>
            </a:r>
            <a:r>
              <a:rPr sz="950" spc="-25" dirty="0">
                <a:solidFill>
                  <a:srgbClr val="A9D08F"/>
                </a:solidFill>
                <a:latin typeface="Lucida Bright"/>
                <a:cs typeface="Lucida Bright"/>
              </a:rPr>
              <a:t>Apr</a:t>
            </a:r>
            <a:endParaRPr sz="950">
              <a:latin typeface="Lucida Bright"/>
              <a:cs typeface="Lucida Bright"/>
            </a:endParaRPr>
          </a:p>
        </p:txBody>
      </p:sp>
      <p:sp>
        <p:nvSpPr>
          <p:cNvPr id="40" name="object 40"/>
          <p:cNvSpPr txBox="1"/>
          <p:nvPr/>
        </p:nvSpPr>
        <p:spPr>
          <a:xfrm>
            <a:off x="4954599" y="5725921"/>
            <a:ext cx="42862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19-</a:t>
            </a:r>
            <a:r>
              <a:rPr sz="950" spc="-25" dirty="0">
                <a:solidFill>
                  <a:srgbClr val="A9D08F"/>
                </a:solidFill>
                <a:latin typeface="Lucida Bright"/>
                <a:cs typeface="Lucida Bright"/>
              </a:rPr>
              <a:t>Apr</a:t>
            </a:r>
            <a:endParaRPr sz="950">
              <a:latin typeface="Lucida Bright"/>
              <a:cs typeface="Lucida Bright"/>
            </a:endParaRPr>
          </a:p>
        </p:txBody>
      </p:sp>
      <p:sp>
        <p:nvSpPr>
          <p:cNvPr id="41" name="object 41"/>
          <p:cNvSpPr txBox="1"/>
          <p:nvPr/>
        </p:nvSpPr>
        <p:spPr>
          <a:xfrm>
            <a:off x="6105921" y="5725921"/>
            <a:ext cx="42862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20-</a:t>
            </a:r>
            <a:r>
              <a:rPr sz="950" spc="-25" dirty="0">
                <a:solidFill>
                  <a:srgbClr val="A9D08F"/>
                </a:solidFill>
                <a:latin typeface="Lucida Bright"/>
                <a:cs typeface="Lucida Bright"/>
              </a:rPr>
              <a:t>Apr</a:t>
            </a:r>
            <a:endParaRPr sz="950">
              <a:latin typeface="Lucida Bright"/>
              <a:cs typeface="Lucida Bright"/>
            </a:endParaRPr>
          </a:p>
        </p:txBody>
      </p:sp>
      <p:sp>
        <p:nvSpPr>
          <p:cNvPr id="42" name="object 42"/>
          <p:cNvSpPr txBox="1"/>
          <p:nvPr/>
        </p:nvSpPr>
        <p:spPr>
          <a:xfrm>
            <a:off x="7257243" y="5725921"/>
            <a:ext cx="42862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21-</a:t>
            </a:r>
            <a:r>
              <a:rPr sz="950" spc="-25" dirty="0">
                <a:solidFill>
                  <a:srgbClr val="A9D08F"/>
                </a:solidFill>
                <a:latin typeface="Lucida Bright"/>
                <a:cs typeface="Lucida Bright"/>
              </a:rPr>
              <a:t>Apr</a:t>
            </a:r>
            <a:endParaRPr sz="950">
              <a:latin typeface="Lucida Bright"/>
              <a:cs typeface="Lucida Bright"/>
            </a:endParaRPr>
          </a:p>
        </p:txBody>
      </p:sp>
      <p:sp>
        <p:nvSpPr>
          <p:cNvPr id="43" name="object 43"/>
          <p:cNvSpPr txBox="1"/>
          <p:nvPr/>
        </p:nvSpPr>
        <p:spPr>
          <a:xfrm>
            <a:off x="8408565" y="5725921"/>
            <a:ext cx="428625" cy="170180"/>
          </a:xfrm>
          <a:prstGeom prst="rect">
            <a:avLst/>
          </a:prstGeom>
        </p:spPr>
        <p:txBody>
          <a:bodyPr vert="horz" wrap="square" lIns="0" tIns="12065" rIns="0" bIns="0" rtlCol="0">
            <a:spAutoFit/>
          </a:bodyPr>
          <a:lstStyle/>
          <a:p>
            <a:pPr marL="12700">
              <a:lnSpc>
                <a:spcPct val="100000"/>
              </a:lnSpc>
              <a:spcBef>
                <a:spcPts val="95"/>
              </a:spcBef>
            </a:pPr>
            <a:r>
              <a:rPr sz="950" spc="-10" dirty="0">
                <a:solidFill>
                  <a:srgbClr val="A9D08F"/>
                </a:solidFill>
                <a:latin typeface="Lucida Bright"/>
                <a:cs typeface="Lucida Bright"/>
              </a:rPr>
              <a:t>22-</a:t>
            </a:r>
            <a:r>
              <a:rPr sz="950" spc="-25" dirty="0">
                <a:solidFill>
                  <a:srgbClr val="A9D08F"/>
                </a:solidFill>
                <a:latin typeface="Lucida Bright"/>
                <a:cs typeface="Lucida Bright"/>
              </a:rPr>
              <a:t>Apr</a:t>
            </a:r>
            <a:endParaRPr sz="950">
              <a:latin typeface="Lucida Bright"/>
              <a:cs typeface="Lucida Bright"/>
            </a:endParaRPr>
          </a:p>
        </p:txBody>
      </p:sp>
      <p:sp>
        <p:nvSpPr>
          <p:cNvPr id="44" name="object 44"/>
          <p:cNvSpPr txBox="1"/>
          <p:nvPr/>
        </p:nvSpPr>
        <p:spPr>
          <a:xfrm>
            <a:off x="1177544" y="5925566"/>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FF0000"/>
                </a:solidFill>
                <a:latin typeface="Lucida Bright"/>
                <a:cs typeface="Lucida Bright"/>
              </a:rPr>
              <a:t>26</a:t>
            </a:r>
            <a:endParaRPr sz="1400">
              <a:latin typeface="Lucida Bright"/>
              <a:cs typeface="Lucida Bright"/>
            </a:endParaRPr>
          </a:p>
        </p:txBody>
      </p:sp>
      <p:sp>
        <p:nvSpPr>
          <p:cNvPr id="45" name="object 45"/>
          <p:cNvSpPr txBox="1"/>
          <p:nvPr/>
        </p:nvSpPr>
        <p:spPr>
          <a:xfrm>
            <a:off x="1316227" y="6143504"/>
            <a:ext cx="759460" cy="459740"/>
          </a:xfrm>
          <a:prstGeom prst="rect">
            <a:avLst/>
          </a:prstGeom>
        </p:spPr>
        <p:txBody>
          <a:bodyPr vert="horz" wrap="square" lIns="0" tIns="3810" rIns="0" bIns="0" rtlCol="0">
            <a:spAutoFit/>
          </a:bodyPr>
          <a:lstStyle/>
          <a:p>
            <a:pPr marL="198120" marR="5080" indent="-186055">
              <a:lnSpc>
                <a:spcPct val="113799"/>
              </a:lnSpc>
              <a:spcBef>
                <a:spcPts val="30"/>
              </a:spcBef>
            </a:pPr>
            <a:r>
              <a:rPr sz="850" dirty="0">
                <a:solidFill>
                  <a:srgbClr val="305496"/>
                </a:solidFill>
                <a:latin typeface="Lucida Bright"/>
                <a:cs typeface="Lucida Bright"/>
              </a:rPr>
              <a:t>First</a:t>
            </a:r>
            <a:r>
              <a:rPr sz="850" spc="40" dirty="0">
                <a:solidFill>
                  <a:srgbClr val="305496"/>
                </a:solidFill>
                <a:latin typeface="Lucida Bright"/>
                <a:cs typeface="Lucida Bright"/>
              </a:rPr>
              <a:t> </a:t>
            </a:r>
            <a:r>
              <a:rPr sz="850" dirty="0">
                <a:solidFill>
                  <a:srgbClr val="305496"/>
                </a:solidFill>
                <a:latin typeface="Lucida Bright"/>
                <a:cs typeface="Lucida Bright"/>
              </a:rPr>
              <a:t>Fruits</a:t>
            </a:r>
            <a:r>
              <a:rPr sz="850" spc="45" dirty="0">
                <a:solidFill>
                  <a:srgbClr val="305496"/>
                </a:solidFill>
                <a:latin typeface="Lucida Bright"/>
                <a:cs typeface="Lucida Bright"/>
              </a:rPr>
              <a:t> </a:t>
            </a:r>
            <a:r>
              <a:rPr sz="850" spc="-25" dirty="0">
                <a:solidFill>
                  <a:srgbClr val="305496"/>
                </a:solidFill>
                <a:latin typeface="Lucida Bright"/>
                <a:cs typeface="Lucida Bright"/>
              </a:rPr>
              <a:t>of </a:t>
            </a:r>
            <a:r>
              <a:rPr sz="850" spc="-10" dirty="0">
                <a:solidFill>
                  <a:srgbClr val="305496"/>
                </a:solidFill>
                <a:latin typeface="Lucida Bright"/>
                <a:cs typeface="Lucida Bright"/>
              </a:rPr>
              <a:t>Barley </a:t>
            </a:r>
            <a:r>
              <a:rPr sz="850" dirty="0">
                <a:solidFill>
                  <a:srgbClr val="FF0000"/>
                </a:solidFill>
                <a:latin typeface="Lucida Bright"/>
                <a:cs typeface="Lucida Bright"/>
              </a:rPr>
              <a:t>Omer</a:t>
            </a:r>
            <a:r>
              <a:rPr sz="850" spc="55" dirty="0">
                <a:solidFill>
                  <a:srgbClr val="FF0000"/>
                </a:solidFill>
                <a:latin typeface="Lucida Bright"/>
                <a:cs typeface="Lucida Bright"/>
              </a:rPr>
              <a:t> </a:t>
            </a:r>
            <a:r>
              <a:rPr sz="850" spc="-50" dirty="0">
                <a:solidFill>
                  <a:srgbClr val="FF0000"/>
                </a:solidFill>
                <a:latin typeface="Lucida Bright"/>
                <a:cs typeface="Lucida Bright"/>
              </a:rPr>
              <a:t>1</a:t>
            </a:r>
            <a:endParaRPr sz="850">
              <a:latin typeface="Lucida Bright"/>
              <a:cs typeface="Lucida Bright"/>
            </a:endParaRPr>
          </a:p>
        </p:txBody>
      </p:sp>
      <p:sp>
        <p:nvSpPr>
          <p:cNvPr id="46" name="object 46"/>
          <p:cNvSpPr txBox="1"/>
          <p:nvPr/>
        </p:nvSpPr>
        <p:spPr>
          <a:xfrm>
            <a:off x="2743454" y="6065011"/>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305496"/>
                </a:solidFill>
                <a:latin typeface="Lucida Bright"/>
                <a:cs typeface="Lucida Bright"/>
              </a:rPr>
              <a:t>27</a:t>
            </a:r>
            <a:endParaRPr sz="1400">
              <a:latin typeface="Lucida Bright"/>
              <a:cs typeface="Lucida Bright"/>
            </a:endParaRPr>
          </a:p>
        </p:txBody>
      </p:sp>
      <p:sp>
        <p:nvSpPr>
          <p:cNvPr id="47" name="object 47"/>
          <p:cNvSpPr txBox="1"/>
          <p:nvPr/>
        </p:nvSpPr>
        <p:spPr>
          <a:xfrm>
            <a:off x="3894604" y="6065011"/>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305496"/>
                </a:solidFill>
                <a:latin typeface="Lucida Bright"/>
                <a:cs typeface="Lucida Bright"/>
              </a:rPr>
              <a:t>28</a:t>
            </a:r>
            <a:endParaRPr sz="1400">
              <a:latin typeface="Lucida Bright"/>
              <a:cs typeface="Lucida Bright"/>
            </a:endParaRPr>
          </a:p>
        </p:txBody>
      </p:sp>
      <p:sp>
        <p:nvSpPr>
          <p:cNvPr id="48" name="object 48"/>
          <p:cNvSpPr txBox="1"/>
          <p:nvPr/>
        </p:nvSpPr>
        <p:spPr>
          <a:xfrm>
            <a:off x="5042870" y="6065011"/>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305496"/>
                </a:solidFill>
                <a:latin typeface="Lucida Bright"/>
                <a:cs typeface="Lucida Bright"/>
              </a:rPr>
              <a:t>29</a:t>
            </a:r>
            <a:endParaRPr sz="1400">
              <a:latin typeface="Lucida Bright"/>
              <a:cs typeface="Lucida Bright"/>
            </a:endParaRPr>
          </a:p>
        </p:txBody>
      </p:sp>
      <p:sp>
        <p:nvSpPr>
          <p:cNvPr id="49" name="object 49"/>
          <p:cNvSpPr txBox="1"/>
          <p:nvPr/>
        </p:nvSpPr>
        <p:spPr>
          <a:xfrm>
            <a:off x="6197084" y="6065011"/>
            <a:ext cx="245110" cy="242570"/>
          </a:xfrm>
          <a:prstGeom prst="rect">
            <a:avLst/>
          </a:prstGeom>
        </p:spPr>
        <p:txBody>
          <a:bodyPr vert="horz" wrap="square" lIns="0" tIns="15240" rIns="0" bIns="0" rtlCol="0">
            <a:spAutoFit/>
          </a:bodyPr>
          <a:lstStyle/>
          <a:p>
            <a:pPr marL="12700">
              <a:lnSpc>
                <a:spcPct val="100000"/>
              </a:lnSpc>
              <a:spcBef>
                <a:spcPts val="120"/>
              </a:spcBef>
            </a:pPr>
            <a:r>
              <a:rPr sz="1400" spc="-25" dirty="0">
                <a:solidFill>
                  <a:srgbClr val="305496"/>
                </a:solidFill>
                <a:latin typeface="Lucida Bright"/>
                <a:cs typeface="Lucida Bright"/>
              </a:rPr>
              <a:t>30</a:t>
            </a:r>
            <a:endParaRPr sz="1400">
              <a:latin typeface="Lucida Bright"/>
              <a:cs typeface="Lucida Bright"/>
            </a:endParaRPr>
          </a:p>
        </p:txBody>
      </p:sp>
      <p:sp>
        <p:nvSpPr>
          <p:cNvPr id="50" name="object 50"/>
          <p:cNvSpPr txBox="1"/>
          <p:nvPr/>
        </p:nvSpPr>
        <p:spPr>
          <a:xfrm>
            <a:off x="7042559" y="5976520"/>
            <a:ext cx="775970" cy="417195"/>
          </a:xfrm>
          <a:prstGeom prst="rect">
            <a:avLst/>
          </a:prstGeom>
        </p:spPr>
        <p:txBody>
          <a:bodyPr vert="horz" wrap="square" lIns="0" tIns="15240" rIns="0" bIns="0" rtlCol="0">
            <a:spAutoFit/>
          </a:bodyPr>
          <a:lstStyle/>
          <a:p>
            <a:pPr marL="12700">
              <a:lnSpc>
                <a:spcPct val="100000"/>
              </a:lnSpc>
              <a:spcBef>
                <a:spcPts val="120"/>
              </a:spcBef>
            </a:pPr>
            <a:r>
              <a:rPr sz="1400" i="1" spc="10" dirty="0">
                <a:solidFill>
                  <a:srgbClr val="B4C6E7"/>
                </a:solidFill>
                <a:latin typeface="Lucida Bright"/>
                <a:cs typeface="Lucida Bright"/>
              </a:rPr>
              <a:t>1</a:t>
            </a:r>
            <a:endParaRPr sz="1400">
              <a:latin typeface="Lucida Bright"/>
              <a:cs typeface="Lucida Bright"/>
            </a:endParaRPr>
          </a:p>
          <a:p>
            <a:pPr marL="62865">
              <a:lnSpc>
                <a:spcPct val="100000"/>
              </a:lnSpc>
              <a:spcBef>
                <a:spcPts val="60"/>
              </a:spcBef>
            </a:pPr>
            <a:r>
              <a:rPr sz="1100" i="1" dirty="0">
                <a:solidFill>
                  <a:srgbClr val="B4C6E7"/>
                </a:solidFill>
                <a:latin typeface="Lucida Bright"/>
                <a:cs typeface="Lucida Bright"/>
              </a:rPr>
              <a:t>Chodesh</a:t>
            </a:r>
            <a:r>
              <a:rPr sz="1100" i="1" spc="-35" dirty="0">
                <a:solidFill>
                  <a:srgbClr val="B4C6E7"/>
                </a:solidFill>
                <a:latin typeface="Lucida Bright"/>
                <a:cs typeface="Lucida Bright"/>
              </a:rPr>
              <a:t> </a:t>
            </a:r>
            <a:r>
              <a:rPr sz="1100" i="1" spc="-50" dirty="0">
                <a:solidFill>
                  <a:srgbClr val="B4C6E7"/>
                </a:solidFill>
                <a:latin typeface="Lucida Bright"/>
                <a:cs typeface="Lucida Bright"/>
              </a:rPr>
              <a:t>2</a:t>
            </a:r>
            <a:endParaRPr sz="1100">
              <a:latin typeface="Lucida Bright"/>
              <a:cs typeface="Lucida Bright"/>
            </a:endParaRPr>
          </a:p>
        </p:txBody>
      </p:sp>
      <p:sp>
        <p:nvSpPr>
          <p:cNvPr id="51" name="object 51"/>
          <p:cNvSpPr txBox="1"/>
          <p:nvPr/>
        </p:nvSpPr>
        <p:spPr>
          <a:xfrm>
            <a:off x="8539226" y="6064250"/>
            <a:ext cx="135255" cy="242570"/>
          </a:xfrm>
          <a:prstGeom prst="rect">
            <a:avLst/>
          </a:prstGeom>
        </p:spPr>
        <p:txBody>
          <a:bodyPr vert="horz" wrap="square" lIns="0" tIns="15240" rIns="0" bIns="0" rtlCol="0">
            <a:spAutoFit/>
          </a:bodyPr>
          <a:lstStyle/>
          <a:p>
            <a:pPr marL="12700">
              <a:lnSpc>
                <a:spcPct val="100000"/>
              </a:lnSpc>
              <a:spcBef>
                <a:spcPts val="120"/>
              </a:spcBef>
            </a:pPr>
            <a:r>
              <a:rPr sz="1400" i="1" spc="10" dirty="0">
                <a:solidFill>
                  <a:srgbClr val="F8CBAD"/>
                </a:solidFill>
                <a:latin typeface="Lucida Bright"/>
                <a:cs typeface="Lucida Bright"/>
              </a:rPr>
              <a:t>2</a:t>
            </a:r>
            <a:endParaRPr sz="1400">
              <a:latin typeface="Lucida Bright"/>
              <a:cs typeface="Lucida Bright"/>
            </a:endParaRPr>
          </a:p>
        </p:txBody>
      </p:sp>
      <p:sp>
        <p:nvSpPr>
          <p:cNvPr id="52" name="object 52"/>
          <p:cNvSpPr txBox="1"/>
          <p:nvPr/>
        </p:nvSpPr>
        <p:spPr>
          <a:xfrm>
            <a:off x="1133855" y="6615683"/>
            <a:ext cx="2303780" cy="151130"/>
          </a:xfrm>
          <a:prstGeom prst="rect">
            <a:avLst/>
          </a:prstGeom>
          <a:solidFill>
            <a:srgbClr val="FFFF00"/>
          </a:solidFill>
        </p:spPr>
        <p:txBody>
          <a:bodyPr vert="horz" wrap="square" lIns="0" tIns="4445" rIns="0" bIns="0" rtlCol="0">
            <a:spAutoFit/>
          </a:bodyPr>
          <a:lstStyle/>
          <a:p>
            <a:pPr marL="19685">
              <a:lnSpc>
                <a:spcPct val="100000"/>
              </a:lnSpc>
              <a:spcBef>
                <a:spcPts val="35"/>
              </a:spcBef>
            </a:pPr>
            <a:r>
              <a:rPr sz="850" b="1" dirty="0">
                <a:latin typeface="Calibri"/>
                <a:cs typeface="Calibri"/>
              </a:rPr>
              <a:t>Roman</a:t>
            </a:r>
            <a:r>
              <a:rPr sz="850" b="1" spc="40" dirty="0">
                <a:latin typeface="Calibri"/>
                <a:cs typeface="Calibri"/>
              </a:rPr>
              <a:t> </a:t>
            </a:r>
            <a:r>
              <a:rPr sz="850" b="1" dirty="0">
                <a:latin typeface="Calibri"/>
                <a:cs typeface="Calibri"/>
              </a:rPr>
              <a:t>Calendar</a:t>
            </a:r>
            <a:r>
              <a:rPr sz="850" b="1" spc="50" dirty="0">
                <a:latin typeface="Calibri"/>
                <a:cs typeface="Calibri"/>
              </a:rPr>
              <a:t> </a:t>
            </a:r>
            <a:r>
              <a:rPr sz="850" b="1" dirty="0">
                <a:latin typeface="Calibri"/>
                <a:cs typeface="Calibri"/>
              </a:rPr>
              <a:t>Year</a:t>
            </a:r>
            <a:r>
              <a:rPr sz="850" b="1" spc="50" dirty="0">
                <a:latin typeface="Calibri"/>
                <a:cs typeface="Calibri"/>
              </a:rPr>
              <a:t> </a:t>
            </a:r>
            <a:r>
              <a:rPr sz="850" b="1" dirty="0">
                <a:latin typeface="Calibri"/>
                <a:cs typeface="Calibri"/>
              </a:rPr>
              <a:t>2023-</a:t>
            </a:r>
            <a:r>
              <a:rPr sz="850" b="1" spc="-20" dirty="0">
                <a:latin typeface="Calibri"/>
                <a:cs typeface="Calibri"/>
              </a:rPr>
              <a:t>2024</a:t>
            </a:r>
            <a:endParaRPr sz="850">
              <a:latin typeface="Calibri"/>
              <a:cs typeface="Calibri"/>
            </a:endParaRPr>
          </a:p>
        </p:txBody>
      </p:sp>
      <p:sp>
        <p:nvSpPr>
          <p:cNvPr id="53" name="object 53"/>
          <p:cNvSpPr/>
          <p:nvPr/>
        </p:nvSpPr>
        <p:spPr>
          <a:xfrm>
            <a:off x="1133856" y="2986277"/>
            <a:ext cx="8060690" cy="933450"/>
          </a:xfrm>
          <a:custGeom>
            <a:avLst/>
            <a:gdLst/>
            <a:ahLst/>
            <a:cxnLst/>
            <a:rect l="l" t="t" r="r" b="b"/>
            <a:pathLst>
              <a:path w="8060690" h="933450">
                <a:moveTo>
                  <a:pt x="8060423" y="903732"/>
                </a:moveTo>
                <a:lnTo>
                  <a:pt x="0" y="903732"/>
                </a:lnTo>
                <a:lnTo>
                  <a:pt x="0" y="933450"/>
                </a:lnTo>
                <a:lnTo>
                  <a:pt x="8060423" y="933450"/>
                </a:lnTo>
                <a:lnTo>
                  <a:pt x="8060423" y="903732"/>
                </a:lnTo>
                <a:close/>
              </a:path>
              <a:path w="8060690" h="933450">
                <a:moveTo>
                  <a:pt x="8060423" y="0"/>
                </a:moveTo>
                <a:lnTo>
                  <a:pt x="0" y="0"/>
                </a:lnTo>
                <a:lnTo>
                  <a:pt x="0" y="29718"/>
                </a:lnTo>
                <a:lnTo>
                  <a:pt x="8060423" y="29718"/>
                </a:lnTo>
                <a:lnTo>
                  <a:pt x="8060423" y="0"/>
                </a:lnTo>
                <a:close/>
              </a:path>
            </a:pathLst>
          </a:custGeom>
          <a:solidFill>
            <a:srgbClr val="305496"/>
          </a:solidFill>
        </p:spPr>
        <p:txBody>
          <a:bodyPr wrap="square" lIns="0" tIns="0" rIns="0" bIns="0" rtlCol="0"/>
          <a:lstStyle/>
          <a:p>
            <a:endParaRPr/>
          </a:p>
        </p:txBody>
      </p:sp>
      <p:sp>
        <p:nvSpPr>
          <p:cNvPr id="54" name="object 54"/>
          <p:cNvSpPr/>
          <p:nvPr/>
        </p:nvSpPr>
        <p:spPr>
          <a:xfrm>
            <a:off x="1133855" y="6601206"/>
            <a:ext cx="8060690" cy="29845"/>
          </a:xfrm>
          <a:custGeom>
            <a:avLst/>
            <a:gdLst/>
            <a:ahLst/>
            <a:cxnLst/>
            <a:rect l="l" t="t" r="r" b="b"/>
            <a:pathLst>
              <a:path w="8060690" h="29845">
                <a:moveTo>
                  <a:pt x="8060435" y="29718"/>
                </a:moveTo>
                <a:lnTo>
                  <a:pt x="8060435" y="0"/>
                </a:lnTo>
                <a:lnTo>
                  <a:pt x="0" y="0"/>
                </a:lnTo>
                <a:lnTo>
                  <a:pt x="0" y="29718"/>
                </a:lnTo>
                <a:lnTo>
                  <a:pt x="8060435" y="29718"/>
                </a:lnTo>
                <a:close/>
              </a:path>
            </a:pathLst>
          </a:custGeom>
          <a:solidFill>
            <a:srgbClr val="305496"/>
          </a:solidFill>
        </p:spPr>
        <p:txBody>
          <a:bodyPr wrap="square" lIns="0" tIns="0" rIns="0" bIns="0" rtlCol="0"/>
          <a:lstStyle/>
          <a:p>
            <a:endParaRPr/>
          </a:p>
        </p:txBody>
      </p:sp>
      <p:sp>
        <p:nvSpPr>
          <p:cNvPr id="56" name="object 56"/>
          <p:cNvSpPr txBox="1"/>
          <p:nvPr/>
        </p:nvSpPr>
        <p:spPr>
          <a:xfrm>
            <a:off x="6732579" y="2456873"/>
            <a:ext cx="1682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Lucida Bright"/>
                <a:cs typeface="Lucida Bright"/>
              </a:rPr>
              <a:t>2</a:t>
            </a:r>
            <a:endParaRPr sz="1800" dirty="0">
              <a:latin typeface="Lucida Bright"/>
              <a:cs typeface="Lucida Bright"/>
            </a:endParaRPr>
          </a:p>
        </p:txBody>
      </p:sp>
      <p:sp>
        <p:nvSpPr>
          <p:cNvPr id="57" name="object 57"/>
          <p:cNvSpPr txBox="1"/>
          <p:nvPr/>
        </p:nvSpPr>
        <p:spPr>
          <a:xfrm>
            <a:off x="7853139" y="2507772"/>
            <a:ext cx="1682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Lucida Bright"/>
                <a:cs typeface="Lucida Bright"/>
              </a:rPr>
              <a:t>3</a:t>
            </a:r>
            <a:endParaRPr sz="1800">
              <a:latin typeface="Lucida Bright"/>
              <a:cs typeface="Lucida Bright"/>
            </a:endParaRPr>
          </a:p>
        </p:txBody>
      </p:sp>
      <p:sp>
        <p:nvSpPr>
          <p:cNvPr id="58" name="object 58"/>
          <p:cNvSpPr txBox="1"/>
          <p:nvPr/>
        </p:nvSpPr>
        <p:spPr>
          <a:xfrm>
            <a:off x="8953768" y="2445395"/>
            <a:ext cx="13970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Times New Roman"/>
                <a:cs typeface="Times New Roman"/>
              </a:rPr>
              <a:t>4</a:t>
            </a:r>
            <a:endParaRPr sz="1800">
              <a:latin typeface="Times New Roman"/>
              <a:cs typeface="Times New Roman"/>
            </a:endParaRPr>
          </a:p>
        </p:txBody>
      </p:sp>
      <p:sp>
        <p:nvSpPr>
          <p:cNvPr id="59" name="object 59"/>
          <p:cNvSpPr txBox="1"/>
          <p:nvPr/>
        </p:nvSpPr>
        <p:spPr>
          <a:xfrm>
            <a:off x="2160611" y="3395635"/>
            <a:ext cx="1682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Lucida Bright"/>
                <a:cs typeface="Lucida Bright"/>
              </a:rPr>
              <a:t>5</a:t>
            </a:r>
            <a:endParaRPr sz="1800">
              <a:latin typeface="Lucida Bright"/>
              <a:cs typeface="Lucida Bright"/>
            </a:endParaRPr>
          </a:p>
        </p:txBody>
      </p:sp>
      <p:sp>
        <p:nvSpPr>
          <p:cNvPr id="60" name="object 60"/>
          <p:cNvSpPr txBox="1"/>
          <p:nvPr/>
        </p:nvSpPr>
        <p:spPr>
          <a:xfrm>
            <a:off x="3361815" y="3428886"/>
            <a:ext cx="1682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Lucida Bright"/>
                <a:cs typeface="Lucida Bright"/>
              </a:rPr>
              <a:t>6</a:t>
            </a:r>
            <a:endParaRPr sz="1800">
              <a:latin typeface="Lucida Bright"/>
              <a:cs typeface="Lucida Bright"/>
            </a:endParaRPr>
          </a:p>
        </p:txBody>
      </p:sp>
      <p:sp>
        <p:nvSpPr>
          <p:cNvPr id="61" name="object 61"/>
          <p:cNvSpPr txBox="1"/>
          <p:nvPr/>
        </p:nvSpPr>
        <p:spPr>
          <a:xfrm>
            <a:off x="4346872" y="3445512"/>
            <a:ext cx="1682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Lucida Bright"/>
                <a:cs typeface="Lucida Bright"/>
              </a:rPr>
              <a:t>7</a:t>
            </a:r>
            <a:endParaRPr sz="1800">
              <a:latin typeface="Lucida Bright"/>
              <a:cs typeface="Lucida Bright"/>
            </a:endParaRPr>
          </a:p>
        </p:txBody>
      </p:sp>
      <p:sp>
        <p:nvSpPr>
          <p:cNvPr id="62" name="object 62"/>
          <p:cNvSpPr txBox="1"/>
          <p:nvPr/>
        </p:nvSpPr>
        <p:spPr>
          <a:xfrm>
            <a:off x="5539751" y="3445512"/>
            <a:ext cx="1682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Lucida Bright"/>
                <a:cs typeface="Lucida Bright"/>
              </a:rPr>
              <a:t>8</a:t>
            </a:r>
            <a:endParaRPr sz="1800">
              <a:latin typeface="Lucida Bright"/>
              <a:cs typeface="Lucida Bright"/>
            </a:endParaRPr>
          </a:p>
        </p:txBody>
      </p:sp>
      <p:sp>
        <p:nvSpPr>
          <p:cNvPr id="63" name="object 63"/>
          <p:cNvSpPr txBox="1"/>
          <p:nvPr/>
        </p:nvSpPr>
        <p:spPr>
          <a:xfrm>
            <a:off x="6770048" y="3453826"/>
            <a:ext cx="1682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Lucida Bright"/>
                <a:cs typeface="Lucida Bright"/>
              </a:rPr>
              <a:t>9</a:t>
            </a:r>
            <a:endParaRPr sz="1800">
              <a:latin typeface="Lucida Bright"/>
              <a:cs typeface="Lucida Bright"/>
            </a:endParaRPr>
          </a:p>
        </p:txBody>
      </p:sp>
      <p:sp>
        <p:nvSpPr>
          <p:cNvPr id="64" name="object 64"/>
          <p:cNvSpPr txBox="1"/>
          <p:nvPr/>
        </p:nvSpPr>
        <p:spPr>
          <a:xfrm>
            <a:off x="7323235" y="3305809"/>
            <a:ext cx="697230" cy="299720"/>
          </a:xfrm>
          <a:prstGeom prst="rect">
            <a:avLst/>
          </a:prstGeom>
        </p:spPr>
        <p:txBody>
          <a:bodyPr vert="horz" wrap="square" lIns="0" tIns="12700" rIns="0" bIns="0" rtlCol="0">
            <a:spAutoFit/>
          </a:bodyPr>
          <a:lstStyle/>
          <a:p>
            <a:pPr marL="38100">
              <a:lnSpc>
                <a:spcPct val="100000"/>
              </a:lnSpc>
              <a:spcBef>
                <a:spcPts val="100"/>
              </a:spcBef>
            </a:pPr>
            <a:r>
              <a:rPr sz="1400" dirty="0">
                <a:solidFill>
                  <a:srgbClr val="305496"/>
                </a:solidFill>
                <a:latin typeface="Lucida Bright"/>
                <a:cs typeface="Lucida Bright"/>
              </a:rPr>
              <a:t>10</a:t>
            </a:r>
            <a:r>
              <a:rPr sz="1400" spc="40" dirty="0">
                <a:solidFill>
                  <a:srgbClr val="305496"/>
                </a:solidFill>
                <a:latin typeface="Lucida Bright"/>
                <a:cs typeface="Lucida Bright"/>
              </a:rPr>
              <a:t>  </a:t>
            </a:r>
            <a:r>
              <a:rPr sz="2700" b="1" spc="-37" baseline="-29320" dirty="0">
                <a:solidFill>
                  <a:srgbClr val="0000FF"/>
                </a:solidFill>
                <a:latin typeface="Lucida Bright"/>
                <a:cs typeface="Lucida Bright"/>
              </a:rPr>
              <a:t>10</a:t>
            </a:r>
            <a:endParaRPr sz="2700" baseline="-29320">
              <a:latin typeface="Lucida Bright"/>
              <a:cs typeface="Lucida Bright"/>
            </a:endParaRPr>
          </a:p>
        </p:txBody>
      </p:sp>
      <p:sp>
        <p:nvSpPr>
          <p:cNvPr id="65" name="object 65"/>
          <p:cNvSpPr txBox="1"/>
          <p:nvPr/>
        </p:nvSpPr>
        <p:spPr>
          <a:xfrm>
            <a:off x="8956772" y="3237693"/>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11</a:t>
            </a:r>
            <a:endParaRPr sz="1800">
              <a:latin typeface="Lucida Bright"/>
              <a:cs typeface="Lucida Bright"/>
            </a:endParaRPr>
          </a:p>
        </p:txBody>
      </p:sp>
      <p:sp>
        <p:nvSpPr>
          <p:cNvPr id="66" name="object 66"/>
          <p:cNvSpPr txBox="1"/>
          <p:nvPr/>
        </p:nvSpPr>
        <p:spPr>
          <a:xfrm>
            <a:off x="1949112" y="4326665"/>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12</a:t>
            </a:r>
            <a:endParaRPr sz="1800">
              <a:latin typeface="Lucida Bright"/>
              <a:cs typeface="Lucida Bright"/>
            </a:endParaRPr>
          </a:p>
        </p:txBody>
      </p:sp>
      <p:sp>
        <p:nvSpPr>
          <p:cNvPr id="67" name="object 67"/>
          <p:cNvSpPr txBox="1"/>
          <p:nvPr/>
        </p:nvSpPr>
        <p:spPr>
          <a:xfrm>
            <a:off x="3187713" y="4351604"/>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a:t>
            </a:r>
            <a:endParaRPr sz="1800">
              <a:latin typeface="Lucida Bright"/>
              <a:cs typeface="Lucida Bright"/>
            </a:endParaRPr>
          </a:p>
        </p:txBody>
      </p:sp>
      <p:sp>
        <p:nvSpPr>
          <p:cNvPr id="68" name="object 68"/>
          <p:cNvSpPr txBox="1"/>
          <p:nvPr/>
        </p:nvSpPr>
        <p:spPr>
          <a:xfrm>
            <a:off x="4179681" y="4184421"/>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a:t>
            </a:r>
            <a:endParaRPr sz="1800" dirty="0">
              <a:latin typeface="Lucida Bright"/>
              <a:cs typeface="Lucida Bright"/>
            </a:endParaRPr>
          </a:p>
        </p:txBody>
      </p:sp>
      <p:sp>
        <p:nvSpPr>
          <p:cNvPr id="69" name="object 69"/>
          <p:cNvSpPr txBox="1"/>
          <p:nvPr/>
        </p:nvSpPr>
        <p:spPr>
          <a:xfrm>
            <a:off x="5257591" y="4260164"/>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15</a:t>
            </a:r>
            <a:endParaRPr sz="1800">
              <a:latin typeface="Lucida Bright"/>
              <a:cs typeface="Lucida Bright"/>
            </a:endParaRPr>
          </a:p>
        </p:txBody>
      </p:sp>
      <p:sp>
        <p:nvSpPr>
          <p:cNvPr id="70" name="object 70"/>
          <p:cNvSpPr txBox="1"/>
          <p:nvPr/>
        </p:nvSpPr>
        <p:spPr>
          <a:xfrm>
            <a:off x="6629197" y="4293413"/>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16</a:t>
            </a:r>
            <a:endParaRPr sz="1800">
              <a:latin typeface="Lucida Bright"/>
              <a:cs typeface="Lucida Bright"/>
            </a:endParaRPr>
          </a:p>
        </p:txBody>
      </p:sp>
      <p:sp>
        <p:nvSpPr>
          <p:cNvPr id="71" name="object 71"/>
          <p:cNvSpPr txBox="1"/>
          <p:nvPr/>
        </p:nvSpPr>
        <p:spPr>
          <a:xfrm>
            <a:off x="7801299" y="4359916"/>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17</a:t>
            </a:r>
            <a:endParaRPr sz="1800">
              <a:latin typeface="Lucida Bright"/>
              <a:cs typeface="Lucida Bright"/>
            </a:endParaRPr>
          </a:p>
        </p:txBody>
      </p:sp>
      <p:graphicFrame>
        <p:nvGraphicFramePr>
          <p:cNvPr id="72" name="object 72"/>
          <p:cNvGraphicFramePr>
            <a:graphicFrameLocks noGrp="1"/>
          </p:cNvGraphicFramePr>
          <p:nvPr/>
        </p:nvGraphicFramePr>
        <p:xfrm>
          <a:off x="1133855" y="4643246"/>
          <a:ext cx="8057512" cy="1053465"/>
        </p:xfrm>
        <a:graphic>
          <a:graphicData uri="http://schemas.openxmlformats.org/drawingml/2006/table">
            <a:tbl>
              <a:tblPr firstRow="1" bandRow="1">
                <a:tableStyleId>{2D5ABB26-0587-4C30-8999-92F81FD0307C}</a:tableStyleId>
              </a:tblPr>
              <a:tblGrid>
                <a:gridCol w="2321560">
                  <a:extLst>
                    <a:ext uri="{9D8B030D-6E8A-4147-A177-3AD203B41FA5}">
                      <a16:colId xmlns:a16="http://schemas.microsoft.com/office/drawing/2014/main" val="20000"/>
                    </a:ext>
                  </a:extLst>
                </a:gridCol>
                <a:gridCol w="1132839">
                  <a:extLst>
                    <a:ext uri="{9D8B030D-6E8A-4147-A177-3AD203B41FA5}">
                      <a16:colId xmlns:a16="http://schemas.microsoft.com/office/drawing/2014/main" val="20001"/>
                    </a:ext>
                  </a:extLst>
                </a:gridCol>
                <a:gridCol w="943610">
                  <a:extLst>
                    <a:ext uri="{9D8B030D-6E8A-4147-A177-3AD203B41FA5}">
                      <a16:colId xmlns:a16="http://schemas.microsoft.com/office/drawing/2014/main" val="20002"/>
                    </a:ext>
                  </a:extLst>
                </a:gridCol>
                <a:gridCol w="516254">
                  <a:extLst>
                    <a:ext uri="{9D8B030D-6E8A-4147-A177-3AD203B41FA5}">
                      <a16:colId xmlns:a16="http://schemas.microsoft.com/office/drawing/2014/main" val="20003"/>
                    </a:ext>
                  </a:extLst>
                </a:gridCol>
                <a:gridCol w="648970">
                  <a:extLst>
                    <a:ext uri="{9D8B030D-6E8A-4147-A177-3AD203B41FA5}">
                      <a16:colId xmlns:a16="http://schemas.microsoft.com/office/drawing/2014/main" val="20004"/>
                    </a:ext>
                  </a:extLst>
                </a:gridCol>
                <a:gridCol w="516254">
                  <a:extLst>
                    <a:ext uri="{9D8B030D-6E8A-4147-A177-3AD203B41FA5}">
                      <a16:colId xmlns:a16="http://schemas.microsoft.com/office/drawing/2014/main" val="20005"/>
                    </a:ext>
                  </a:extLst>
                </a:gridCol>
                <a:gridCol w="1003300">
                  <a:extLst>
                    <a:ext uri="{9D8B030D-6E8A-4147-A177-3AD203B41FA5}">
                      <a16:colId xmlns:a16="http://schemas.microsoft.com/office/drawing/2014/main" val="20006"/>
                    </a:ext>
                  </a:extLst>
                </a:gridCol>
                <a:gridCol w="974725">
                  <a:extLst>
                    <a:ext uri="{9D8B030D-6E8A-4147-A177-3AD203B41FA5}">
                      <a16:colId xmlns:a16="http://schemas.microsoft.com/office/drawing/2014/main" val="20007"/>
                    </a:ext>
                  </a:extLst>
                </a:gridCol>
              </a:tblGrid>
              <a:tr h="150495">
                <a:tc gridSpan="2">
                  <a:txBody>
                    <a:bodyPr/>
                    <a:lstStyle/>
                    <a:p>
                      <a:pPr>
                        <a:lnSpc>
                          <a:spcPct val="100000"/>
                        </a:lnSpc>
                      </a:pPr>
                      <a:endParaRPr sz="800">
                        <a:latin typeface="Times New Roman"/>
                        <a:cs typeface="Times New Roman"/>
                      </a:endParaRPr>
                    </a:p>
                  </a:txBody>
                  <a:tcPr marL="0" marR="0" marT="0" marB="0">
                    <a:lnB w="38100">
                      <a:solidFill>
                        <a:srgbClr val="305496"/>
                      </a:solidFill>
                      <a:prstDash val="solid"/>
                    </a:lnB>
                  </a:tcPr>
                </a:tc>
                <a:tc hMerge="1">
                  <a:txBody>
                    <a:bodyPr/>
                    <a:lstStyle/>
                    <a:p>
                      <a:endParaRPr/>
                    </a:p>
                  </a:txBody>
                  <a:tcPr marL="0" marR="0" marT="0" marB="0"/>
                </a:tc>
                <a:tc gridSpan="6">
                  <a:txBody>
                    <a:bodyPr/>
                    <a:lstStyle/>
                    <a:p>
                      <a:pPr marL="201930">
                        <a:lnSpc>
                          <a:spcPts val="1080"/>
                        </a:lnSpc>
                        <a:spcBef>
                          <a:spcPts val="5"/>
                        </a:spcBef>
                        <a:tabLst>
                          <a:tab pos="1209040" algn="l"/>
                          <a:tab pos="3805554" algn="l"/>
                        </a:tabLst>
                      </a:pPr>
                      <a:r>
                        <a:rPr sz="850" dirty="0">
                          <a:solidFill>
                            <a:srgbClr val="FF0000"/>
                          </a:solidFill>
                          <a:latin typeface="Lucida Bright"/>
                          <a:cs typeface="Lucida Bright"/>
                        </a:rPr>
                        <a:t>Miqra</a:t>
                      </a:r>
                      <a:r>
                        <a:rPr sz="850" spc="50" dirty="0">
                          <a:solidFill>
                            <a:srgbClr val="FF0000"/>
                          </a:solidFill>
                          <a:latin typeface="Lucida Bright"/>
                          <a:cs typeface="Lucida Bright"/>
                        </a:rPr>
                        <a:t> </a:t>
                      </a:r>
                      <a:r>
                        <a:rPr sz="850" spc="-10" dirty="0">
                          <a:solidFill>
                            <a:srgbClr val="FF0000"/>
                          </a:solidFill>
                          <a:latin typeface="Lucida Bright"/>
                          <a:cs typeface="Lucida Bright"/>
                        </a:rPr>
                        <a:t>Qodesh</a:t>
                      </a:r>
                      <a:r>
                        <a:rPr sz="850" dirty="0">
                          <a:solidFill>
                            <a:srgbClr val="FF0000"/>
                          </a:solidFill>
                          <a:latin typeface="Lucida Bright"/>
                          <a:cs typeface="Lucida Bright"/>
                        </a:rPr>
                        <a:t>	</a:t>
                      </a:r>
                      <a:r>
                        <a:rPr sz="950" dirty="0">
                          <a:solidFill>
                            <a:srgbClr val="FF0000"/>
                          </a:solidFill>
                          <a:latin typeface="Lucida Bright"/>
                          <a:cs typeface="Lucida Bright"/>
                        </a:rPr>
                        <a:t>Unleavened</a:t>
                      </a:r>
                      <a:r>
                        <a:rPr sz="950" spc="-35" dirty="0">
                          <a:solidFill>
                            <a:srgbClr val="FF0000"/>
                          </a:solidFill>
                          <a:latin typeface="Lucida Bright"/>
                          <a:cs typeface="Lucida Bright"/>
                        </a:rPr>
                        <a:t> </a:t>
                      </a:r>
                      <a:r>
                        <a:rPr sz="950" dirty="0">
                          <a:solidFill>
                            <a:srgbClr val="FF0000"/>
                          </a:solidFill>
                          <a:latin typeface="Lucida Bright"/>
                          <a:cs typeface="Lucida Bright"/>
                        </a:rPr>
                        <a:t>Bread</a:t>
                      </a:r>
                      <a:r>
                        <a:rPr sz="950" spc="450" dirty="0">
                          <a:solidFill>
                            <a:srgbClr val="FF0000"/>
                          </a:solidFill>
                          <a:latin typeface="Lucida Bright"/>
                          <a:cs typeface="Lucida Bright"/>
                        </a:rPr>
                        <a:t> </a:t>
                      </a:r>
                      <a:r>
                        <a:rPr sz="950" dirty="0">
                          <a:solidFill>
                            <a:srgbClr val="FF0000"/>
                          </a:solidFill>
                          <a:latin typeface="Lucida Bright"/>
                          <a:cs typeface="Lucida Bright"/>
                        </a:rPr>
                        <a:t>Unleavened</a:t>
                      </a:r>
                      <a:r>
                        <a:rPr sz="950" spc="-35" dirty="0">
                          <a:solidFill>
                            <a:srgbClr val="FF0000"/>
                          </a:solidFill>
                          <a:latin typeface="Lucida Bright"/>
                          <a:cs typeface="Lucida Bright"/>
                        </a:rPr>
                        <a:t> </a:t>
                      </a:r>
                      <a:r>
                        <a:rPr sz="950" spc="-10" dirty="0">
                          <a:solidFill>
                            <a:srgbClr val="FF0000"/>
                          </a:solidFill>
                          <a:latin typeface="Lucida Bright"/>
                          <a:cs typeface="Lucida Bright"/>
                        </a:rPr>
                        <a:t>Bread</a:t>
                      </a:r>
                      <a:r>
                        <a:rPr sz="950" dirty="0">
                          <a:solidFill>
                            <a:srgbClr val="FF0000"/>
                          </a:solidFill>
                          <a:latin typeface="Lucida Bright"/>
                          <a:cs typeface="Lucida Bright"/>
                        </a:rPr>
                        <a:t>	</a:t>
                      </a:r>
                      <a:r>
                        <a:rPr sz="850" dirty="0">
                          <a:solidFill>
                            <a:srgbClr val="F4B085"/>
                          </a:solidFill>
                          <a:latin typeface="Lucida Bright"/>
                          <a:cs typeface="Lucida Bright"/>
                        </a:rPr>
                        <a:t>Parsha</a:t>
                      </a:r>
                      <a:r>
                        <a:rPr sz="850" spc="45" dirty="0">
                          <a:solidFill>
                            <a:srgbClr val="F4B085"/>
                          </a:solidFill>
                          <a:latin typeface="Lucida Bright"/>
                          <a:cs typeface="Lucida Bright"/>
                        </a:rPr>
                        <a:t> </a:t>
                      </a:r>
                      <a:r>
                        <a:rPr sz="850" spc="-50" dirty="0">
                          <a:solidFill>
                            <a:srgbClr val="F4B085"/>
                          </a:solidFill>
                          <a:latin typeface="Lucida Bright"/>
                          <a:cs typeface="Lucida Bright"/>
                        </a:rPr>
                        <a:t>3</a:t>
                      </a:r>
                      <a:endParaRPr sz="850">
                        <a:latin typeface="Lucida Bright"/>
                        <a:cs typeface="Lucida Bright"/>
                      </a:endParaRPr>
                    </a:p>
                  </a:txBody>
                  <a:tcPr marL="0" marR="0" marT="635" marB="0">
                    <a:lnB w="38100">
                      <a:solidFill>
                        <a:srgbClr val="305496"/>
                      </a:solidFill>
                      <a:prstDash val="solid"/>
                    </a:lnB>
                    <a:solidFill>
                      <a:srgbClr val="FFF2CC"/>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39395">
                <a:tc>
                  <a:txBody>
                    <a:bodyPr/>
                    <a:lstStyle/>
                    <a:p>
                      <a:pPr marL="415925">
                        <a:lnSpc>
                          <a:spcPct val="100000"/>
                        </a:lnSpc>
                        <a:spcBef>
                          <a:spcPts val="204"/>
                        </a:spcBef>
                        <a:tabLst>
                          <a:tab pos="1530350" algn="l"/>
                        </a:tabLst>
                      </a:pPr>
                      <a:r>
                        <a:rPr sz="950" spc="-10" dirty="0">
                          <a:solidFill>
                            <a:srgbClr val="A9D08F"/>
                          </a:solidFill>
                          <a:latin typeface="Lucida Bright"/>
                          <a:cs typeface="Lucida Bright"/>
                        </a:rPr>
                        <a:t>9-</a:t>
                      </a:r>
                      <a:r>
                        <a:rPr sz="950" spc="-25" dirty="0">
                          <a:solidFill>
                            <a:srgbClr val="A9D08F"/>
                          </a:solidFill>
                          <a:latin typeface="Lucida Bright"/>
                          <a:cs typeface="Lucida Bright"/>
                        </a:rPr>
                        <a:t>Apr</a:t>
                      </a:r>
                      <a:r>
                        <a:rPr sz="950" dirty="0">
                          <a:solidFill>
                            <a:srgbClr val="A9D08F"/>
                          </a:solidFill>
                          <a:latin typeface="Lucida Bright"/>
                          <a:cs typeface="Lucida Bright"/>
                        </a:rPr>
                        <a:t>	</a:t>
                      </a:r>
                      <a:r>
                        <a:rPr sz="950" spc="-10" dirty="0">
                          <a:solidFill>
                            <a:srgbClr val="A9D08F"/>
                          </a:solidFill>
                          <a:latin typeface="Lucida Bright"/>
                          <a:cs typeface="Lucida Bright"/>
                        </a:rPr>
                        <a:t>10-</a:t>
                      </a:r>
                      <a:r>
                        <a:rPr sz="950" spc="-25" dirty="0">
                          <a:solidFill>
                            <a:srgbClr val="A9D08F"/>
                          </a:solidFill>
                          <a:latin typeface="Lucida Bright"/>
                          <a:cs typeface="Lucida Bright"/>
                        </a:rPr>
                        <a:t>Apr</a:t>
                      </a:r>
                      <a:endParaRPr sz="950">
                        <a:latin typeface="Lucida Bright"/>
                        <a:cs typeface="Lucida Bright"/>
                      </a:endParaRPr>
                    </a:p>
                  </a:txBody>
                  <a:tcPr marL="0" marR="0" marT="26034" marB="0">
                    <a:lnT w="38100">
                      <a:solidFill>
                        <a:srgbClr val="305496"/>
                      </a:solidFill>
                      <a:prstDash val="solid"/>
                    </a:lnT>
                    <a:solidFill>
                      <a:srgbClr val="DDEBF7"/>
                    </a:solidFill>
                  </a:tcPr>
                </a:tc>
                <a:tc rowSpan="2">
                  <a:txBody>
                    <a:bodyPr/>
                    <a:lstStyle/>
                    <a:p>
                      <a:pPr marR="1270" algn="ctr">
                        <a:lnSpc>
                          <a:spcPct val="100000"/>
                        </a:lnSpc>
                        <a:spcBef>
                          <a:spcPts val="204"/>
                        </a:spcBef>
                      </a:pPr>
                      <a:r>
                        <a:rPr sz="950" spc="-10" dirty="0">
                          <a:solidFill>
                            <a:srgbClr val="A9D08F"/>
                          </a:solidFill>
                          <a:latin typeface="Lucida Bright"/>
                          <a:cs typeface="Lucida Bright"/>
                        </a:rPr>
                        <a:t>11-</a:t>
                      </a:r>
                      <a:r>
                        <a:rPr sz="950" spc="-25" dirty="0">
                          <a:solidFill>
                            <a:srgbClr val="A9D08F"/>
                          </a:solidFill>
                          <a:latin typeface="Lucida Bright"/>
                          <a:cs typeface="Lucida Bright"/>
                        </a:rPr>
                        <a:t>Apr</a:t>
                      </a:r>
                      <a:endParaRPr sz="950">
                        <a:latin typeface="Lucida Bright"/>
                        <a:cs typeface="Lucida Bright"/>
                      </a:endParaRPr>
                    </a:p>
                    <a:p>
                      <a:pPr marL="283845">
                        <a:lnSpc>
                          <a:spcPct val="100000"/>
                        </a:lnSpc>
                        <a:spcBef>
                          <a:spcPts val="95"/>
                        </a:spcBef>
                        <a:tabLst>
                          <a:tab pos="816610" algn="l"/>
                        </a:tabLst>
                      </a:pPr>
                      <a:r>
                        <a:rPr sz="2100" spc="-37" baseline="-17857" dirty="0">
                          <a:solidFill>
                            <a:srgbClr val="FF0000"/>
                          </a:solidFill>
                          <a:latin typeface="Lucida Bright"/>
                          <a:cs typeface="Lucida Bright"/>
                        </a:rPr>
                        <a:t>21</a:t>
                      </a:r>
                      <a:r>
                        <a:rPr sz="2100" baseline="-17857" dirty="0">
                          <a:solidFill>
                            <a:srgbClr val="FF0000"/>
                          </a:solidFill>
                          <a:latin typeface="Lucida Bright"/>
                          <a:cs typeface="Lucida Bright"/>
                        </a:rPr>
                        <a:t>	</a:t>
                      </a:r>
                      <a:r>
                        <a:rPr sz="1800" b="1" spc="-35" dirty="0">
                          <a:solidFill>
                            <a:srgbClr val="0000FF"/>
                          </a:solidFill>
                          <a:latin typeface="Lucida Bright"/>
                          <a:cs typeface="Lucida Bright"/>
                        </a:rPr>
                        <a:t>21</a:t>
                      </a:r>
                      <a:endParaRPr sz="1800">
                        <a:latin typeface="Lucida Bright"/>
                        <a:cs typeface="Lucida Bright"/>
                      </a:endParaRPr>
                    </a:p>
                    <a:p>
                      <a:pPr marR="6985" algn="ctr">
                        <a:lnSpc>
                          <a:spcPct val="100000"/>
                        </a:lnSpc>
                        <a:spcBef>
                          <a:spcPts val="445"/>
                        </a:spcBef>
                      </a:pPr>
                      <a:r>
                        <a:rPr sz="950" dirty="0">
                          <a:solidFill>
                            <a:srgbClr val="FF0000"/>
                          </a:solidFill>
                          <a:latin typeface="Lucida Bright"/>
                          <a:cs typeface="Lucida Bright"/>
                        </a:rPr>
                        <a:t>Unleavened</a:t>
                      </a:r>
                      <a:r>
                        <a:rPr sz="950" spc="-65" dirty="0">
                          <a:solidFill>
                            <a:srgbClr val="FF0000"/>
                          </a:solidFill>
                          <a:latin typeface="Lucida Bright"/>
                          <a:cs typeface="Lucida Bright"/>
                        </a:rPr>
                        <a:t> </a:t>
                      </a:r>
                      <a:r>
                        <a:rPr sz="950" spc="-10" dirty="0">
                          <a:solidFill>
                            <a:srgbClr val="FF0000"/>
                          </a:solidFill>
                          <a:latin typeface="Lucida Bright"/>
                          <a:cs typeface="Lucida Bright"/>
                        </a:rPr>
                        <a:t>Bread</a:t>
                      </a:r>
                      <a:endParaRPr sz="950">
                        <a:latin typeface="Lucida Bright"/>
                        <a:cs typeface="Lucida Bright"/>
                      </a:endParaRPr>
                    </a:p>
                  </a:txBody>
                  <a:tcPr marL="0" marR="0" marT="26034" marB="0">
                    <a:lnT w="38100">
                      <a:solidFill>
                        <a:srgbClr val="305496"/>
                      </a:solidFill>
                      <a:prstDash val="solid"/>
                    </a:lnT>
                    <a:solidFill>
                      <a:srgbClr val="DDEBF7"/>
                    </a:solidFill>
                  </a:tcPr>
                </a:tc>
                <a:tc>
                  <a:txBody>
                    <a:bodyPr/>
                    <a:lstStyle/>
                    <a:p>
                      <a:pPr marL="216535" algn="ctr">
                        <a:lnSpc>
                          <a:spcPct val="100000"/>
                        </a:lnSpc>
                        <a:spcBef>
                          <a:spcPts val="204"/>
                        </a:spcBef>
                      </a:pPr>
                      <a:r>
                        <a:rPr sz="950" spc="-10" dirty="0">
                          <a:solidFill>
                            <a:srgbClr val="A9D08F"/>
                          </a:solidFill>
                          <a:latin typeface="Lucida Bright"/>
                          <a:cs typeface="Lucida Bright"/>
                        </a:rPr>
                        <a:t>12-</a:t>
                      </a:r>
                      <a:r>
                        <a:rPr sz="950" spc="-25" dirty="0">
                          <a:solidFill>
                            <a:srgbClr val="A9D08F"/>
                          </a:solidFill>
                          <a:latin typeface="Lucida Bright"/>
                          <a:cs typeface="Lucida Bright"/>
                        </a:rPr>
                        <a:t>Apr</a:t>
                      </a:r>
                      <a:endParaRPr sz="950">
                        <a:latin typeface="Lucida Bright"/>
                        <a:cs typeface="Lucida Bright"/>
                      </a:endParaRPr>
                    </a:p>
                  </a:txBody>
                  <a:tcPr marL="0" marR="0" marT="26034" marB="0">
                    <a:lnT w="38100">
                      <a:solidFill>
                        <a:srgbClr val="305496"/>
                      </a:solidFill>
                      <a:prstDash val="solid"/>
                    </a:lnT>
                    <a:solidFill>
                      <a:srgbClr val="DDEBF7"/>
                    </a:solidFill>
                  </a:tcPr>
                </a:tc>
                <a:tc>
                  <a:txBody>
                    <a:bodyPr/>
                    <a:lstStyle/>
                    <a:p>
                      <a:pPr>
                        <a:lnSpc>
                          <a:spcPct val="100000"/>
                        </a:lnSpc>
                      </a:pPr>
                      <a:endParaRPr sz="1000">
                        <a:latin typeface="Times New Roman"/>
                        <a:cs typeface="Times New Roman"/>
                      </a:endParaRPr>
                    </a:p>
                  </a:txBody>
                  <a:tcPr marL="0" marR="0" marT="0" marB="0">
                    <a:lnT w="38100">
                      <a:solidFill>
                        <a:srgbClr val="305496"/>
                      </a:solidFill>
                      <a:prstDash val="solid"/>
                    </a:lnT>
                    <a:solidFill>
                      <a:srgbClr val="DDEBF7"/>
                    </a:solidFill>
                  </a:tcPr>
                </a:tc>
                <a:tc>
                  <a:txBody>
                    <a:bodyPr/>
                    <a:lstStyle/>
                    <a:p>
                      <a:pPr marR="98425" algn="ctr">
                        <a:lnSpc>
                          <a:spcPct val="100000"/>
                        </a:lnSpc>
                        <a:spcBef>
                          <a:spcPts val="204"/>
                        </a:spcBef>
                      </a:pPr>
                      <a:r>
                        <a:rPr sz="950" spc="-10" dirty="0">
                          <a:solidFill>
                            <a:srgbClr val="A9D08F"/>
                          </a:solidFill>
                          <a:latin typeface="Lucida Bright"/>
                          <a:cs typeface="Lucida Bright"/>
                        </a:rPr>
                        <a:t>13-</a:t>
                      </a:r>
                      <a:r>
                        <a:rPr sz="950" spc="-25" dirty="0">
                          <a:solidFill>
                            <a:srgbClr val="A9D08F"/>
                          </a:solidFill>
                          <a:latin typeface="Lucida Bright"/>
                          <a:cs typeface="Lucida Bright"/>
                        </a:rPr>
                        <a:t>Apr</a:t>
                      </a:r>
                      <a:endParaRPr sz="950">
                        <a:latin typeface="Lucida Bright"/>
                        <a:cs typeface="Lucida Bright"/>
                      </a:endParaRPr>
                    </a:p>
                  </a:txBody>
                  <a:tcPr marL="0" marR="0" marT="26034" marB="0">
                    <a:lnT w="38100">
                      <a:solidFill>
                        <a:srgbClr val="305496"/>
                      </a:solidFill>
                      <a:prstDash val="solid"/>
                    </a:lnT>
                    <a:solidFill>
                      <a:srgbClr val="DDEBF7"/>
                    </a:solidFill>
                  </a:tcPr>
                </a:tc>
                <a:tc>
                  <a:txBody>
                    <a:bodyPr/>
                    <a:lstStyle/>
                    <a:p>
                      <a:pPr>
                        <a:lnSpc>
                          <a:spcPct val="100000"/>
                        </a:lnSpc>
                      </a:pPr>
                      <a:endParaRPr sz="1000">
                        <a:latin typeface="Times New Roman"/>
                        <a:cs typeface="Times New Roman"/>
                      </a:endParaRPr>
                    </a:p>
                  </a:txBody>
                  <a:tcPr marL="0" marR="0" marT="0" marB="0">
                    <a:lnT w="38100">
                      <a:solidFill>
                        <a:srgbClr val="305496"/>
                      </a:solidFill>
                      <a:prstDash val="solid"/>
                    </a:lnT>
                    <a:solidFill>
                      <a:srgbClr val="DDEBF7"/>
                    </a:solidFill>
                  </a:tcPr>
                </a:tc>
                <a:tc>
                  <a:txBody>
                    <a:bodyPr/>
                    <a:lstStyle/>
                    <a:p>
                      <a:pPr marL="55244">
                        <a:lnSpc>
                          <a:spcPct val="100000"/>
                        </a:lnSpc>
                        <a:spcBef>
                          <a:spcPts val="204"/>
                        </a:spcBef>
                      </a:pPr>
                      <a:r>
                        <a:rPr sz="950" spc="-10" dirty="0">
                          <a:solidFill>
                            <a:srgbClr val="A9D08F"/>
                          </a:solidFill>
                          <a:latin typeface="Lucida Bright"/>
                          <a:cs typeface="Lucida Bright"/>
                        </a:rPr>
                        <a:t>14-</a:t>
                      </a:r>
                      <a:r>
                        <a:rPr sz="950" spc="-25" dirty="0">
                          <a:solidFill>
                            <a:srgbClr val="A9D08F"/>
                          </a:solidFill>
                          <a:latin typeface="Lucida Bright"/>
                          <a:cs typeface="Lucida Bright"/>
                        </a:rPr>
                        <a:t>Apr</a:t>
                      </a:r>
                      <a:endParaRPr sz="950">
                        <a:latin typeface="Lucida Bright"/>
                        <a:cs typeface="Lucida Bright"/>
                      </a:endParaRPr>
                    </a:p>
                  </a:txBody>
                  <a:tcPr marL="0" marR="0" marT="26034" marB="0">
                    <a:lnT w="38100">
                      <a:solidFill>
                        <a:srgbClr val="305496"/>
                      </a:solidFill>
                      <a:prstDash val="solid"/>
                    </a:lnT>
                    <a:solidFill>
                      <a:srgbClr val="DDEBF7"/>
                    </a:solidFill>
                  </a:tcPr>
                </a:tc>
                <a:tc>
                  <a:txBody>
                    <a:bodyPr/>
                    <a:lstStyle/>
                    <a:p>
                      <a:pPr marL="202565">
                        <a:lnSpc>
                          <a:spcPct val="100000"/>
                        </a:lnSpc>
                        <a:spcBef>
                          <a:spcPts val="204"/>
                        </a:spcBef>
                      </a:pPr>
                      <a:r>
                        <a:rPr sz="950" spc="-10" dirty="0">
                          <a:solidFill>
                            <a:srgbClr val="A9D08F"/>
                          </a:solidFill>
                          <a:latin typeface="Lucida Bright"/>
                          <a:cs typeface="Lucida Bright"/>
                        </a:rPr>
                        <a:t>15-</a:t>
                      </a:r>
                      <a:r>
                        <a:rPr sz="950" spc="-25" dirty="0">
                          <a:solidFill>
                            <a:srgbClr val="A9D08F"/>
                          </a:solidFill>
                          <a:latin typeface="Lucida Bright"/>
                          <a:cs typeface="Lucida Bright"/>
                        </a:rPr>
                        <a:t>Apr</a:t>
                      </a:r>
                      <a:endParaRPr sz="950">
                        <a:latin typeface="Lucida Bright"/>
                        <a:cs typeface="Lucida Bright"/>
                      </a:endParaRPr>
                    </a:p>
                  </a:txBody>
                  <a:tcPr marL="0" marR="0" marT="26034" marB="0">
                    <a:lnT w="38100">
                      <a:solidFill>
                        <a:srgbClr val="305496"/>
                      </a:solidFill>
                      <a:prstDash val="solid"/>
                    </a:lnT>
                    <a:solidFill>
                      <a:srgbClr val="DDEBF7"/>
                    </a:solidFill>
                  </a:tcPr>
                </a:tc>
                <a:extLst>
                  <a:ext uri="{0D108BD9-81ED-4DB2-BD59-A6C34878D82A}">
                    <a16:rowId xmlns:a16="http://schemas.microsoft.com/office/drawing/2014/main" val="10001"/>
                  </a:ext>
                </a:extLst>
              </a:tr>
              <a:tr h="513080">
                <a:tc>
                  <a:txBody>
                    <a:bodyPr/>
                    <a:lstStyle/>
                    <a:p>
                      <a:pPr marR="28575" algn="r">
                        <a:lnSpc>
                          <a:spcPct val="100000"/>
                        </a:lnSpc>
                        <a:spcBef>
                          <a:spcPts val="635"/>
                        </a:spcBef>
                        <a:tabLst>
                          <a:tab pos="406400" algn="l"/>
                          <a:tab pos="1150620" algn="l"/>
                          <a:tab pos="1529080" algn="l"/>
                        </a:tabLst>
                      </a:pPr>
                      <a:r>
                        <a:rPr sz="1400" spc="-25" dirty="0">
                          <a:solidFill>
                            <a:srgbClr val="BF9000"/>
                          </a:solidFill>
                          <a:latin typeface="Lucida Bright"/>
                          <a:cs typeface="Lucida Bright"/>
                        </a:rPr>
                        <a:t>19</a:t>
                      </a:r>
                      <a:r>
                        <a:rPr sz="1400" dirty="0">
                          <a:solidFill>
                            <a:srgbClr val="BF9000"/>
                          </a:solidFill>
                          <a:latin typeface="Lucida Bright"/>
                          <a:cs typeface="Lucida Bright"/>
                        </a:rPr>
                        <a:t>	</a:t>
                      </a:r>
                      <a:r>
                        <a:rPr sz="1800" b="1" spc="-25" dirty="0">
                          <a:solidFill>
                            <a:srgbClr val="0000FF"/>
                          </a:solidFill>
                          <a:latin typeface="Lucida Bright"/>
                          <a:cs typeface="Lucida Bright"/>
                        </a:rPr>
                        <a:t>19</a:t>
                      </a:r>
                      <a:r>
                        <a:rPr sz="1800" b="1" dirty="0">
                          <a:solidFill>
                            <a:srgbClr val="0000FF"/>
                          </a:solidFill>
                          <a:latin typeface="Lucida Bright"/>
                          <a:cs typeface="Lucida Bright"/>
                        </a:rPr>
                        <a:t>	</a:t>
                      </a:r>
                      <a:r>
                        <a:rPr sz="1400" spc="-25" dirty="0">
                          <a:solidFill>
                            <a:srgbClr val="BF9000"/>
                          </a:solidFill>
                          <a:latin typeface="Lucida Bright"/>
                          <a:cs typeface="Lucida Bright"/>
                        </a:rPr>
                        <a:t>20</a:t>
                      </a:r>
                      <a:r>
                        <a:rPr sz="1400" dirty="0">
                          <a:solidFill>
                            <a:srgbClr val="BF9000"/>
                          </a:solidFill>
                          <a:latin typeface="Lucida Bright"/>
                          <a:cs typeface="Lucida Bright"/>
                        </a:rPr>
                        <a:t>	</a:t>
                      </a:r>
                      <a:r>
                        <a:rPr sz="2700" b="1" spc="-37" baseline="-13888" dirty="0">
                          <a:solidFill>
                            <a:srgbClr val="0000FF"/>
                          </a:solidFill>
                          <a:latin typeface="Lucida Bright"/>
                          <a:cs typeface="Lucida Bright"/>
                        </a:rPr>
                        <a:t>20</a:t>
                      </a:r>
                      <a:endParaRPr sz="2700" baseline="-13888">
                        <a:latin typeface="Lucida Bright"/>
                        <a:cs typeface="Lucida Bright"/>
                      </a:endParaRPr>
                    </a:p>
                  </a:txBody>
                  <a:tcPr marL="0" marR="0" marT="80645" marB="0">
                    <a:solidFill>
                      <a:srgbClr val="DDEBF7"/>
                    </a:solidFill>
                  </a:tcPr>
                </a:tc>
                <a:tc vMerge="1">
                  <a:txBody>
                    <a:bodyPr/>
                    <a:lstStyle/>
                    <a:p>
                      <a:endParaRPr/>
                    </a:p>
                  </a:txBody>
                  <a:tcPr marL="0" marR="0" marT="26034" marB="0">
                    <a:lnT w="38100">
                      <a:solidFill>
                        <a:srgbClr val="305496"/>
                      </a:solidFill>
                      <a:prstDash val="solid"/>
                    </a:lnT>
                    <a:solidFill>
                      <a:srgbClr val="DDEBF7"/>
                    </a:solidFill>
                  </a:tcPr>
                </a:tc>
                <a:tc>
                  <a:txBody>
                    <a:bodyPr/>
                    <a:lstStyle/>
                    <a:p>
                      <a:pPr marL="215900" algn="ctr">
                        <a:lnSpc>
                          <a:spcPct val="100000"/>
                        </a:lnSpc>
                        <a:spcBef>
                          <a:spcPts val="1010"/>
                        </a:spcBef>
                      </a:pPr>
                      <a:r>
                        <a:rPr sz="1400" spc="-25" dirty="0">
                          <a:solidFill>
                            <a:srgbClr val="305496"/>
                          </a:solidFill>
                          <a:latin typeface="Lucida Bright"/>
                          <a:cs typeface="Lucida Bright"/>
                        </a:rPr>
                        <a:t>22</a:t>
                      </a:r>
                      <a:endParaRPr sz="1400">
                        <a:latin typeface="Lucida Bright"/>
                        <a:cs typeface="Lucida Bright"/>
                      </a:endParaRPr>
                    </a:p>
                  </a:txBody>
                  <a:tcPr marL="0" marR="0" marT="128270" marB="0">
                    <a:solidFill>
                      <a:srgbClr val="DDEBF7"/>
                    </a:solidFill>
                  </a:tcPr>
                </a:tc>
                <a:tc>
                  <a:txBody>
                    <a:bodyPr/>
                    <a:lstStyle/>
                    <a:p>
                      <a:pPr marL="161925">
                        <a:lnSpc>
                          <a:spcPct val="100000"/>
                        </a:lnSpc>
                        <a:spcBef>
                          <a:spcPts val="470"/>
                        </a:spcBef>
                      </a:pPr>
                      <a:r>
                        <a:rPr sz="1800" b="1" spc="-25" dirty="0">
                          <a:solidFill>
                            <a:srgbClr val="0000FF"/>
                          </a:solidFill>
                          <a:latin typeface="Lucida Bright"/>
                          <a:cs typeface="Lucida Bright"/>
                        </a:rPr>
                        <a:t>22</a:t>
                      </a:r>
                      <a:endParaRPr sz="1800">
                        <a:latin typeface="Lucida Bright"/>
                        <a:cs typeface="Lucida Bright"/>
                      </a:endParaRPr>
                    </a:p>
                  </a:txBody>
                  <a:tcPr marL="0" marR="0" marT="59690" marB="0">
                    <a:solidFill>
                      <a:srgbClr val="DDEBF7"/>
                    </a:solidFill>
                  </a:tcPr>
                </a:tc>
                <a:tc>
                  <a:txBody>
                    <a:bodyPr/>
                    <a:lstStyle/>
                    <a:p>
                      <a:pPr marR="99695" algn="ctr">
                        <a:lnSpc>
                          <a:spcPct val="100000"/>
                        </a:lnSpc>
                        <a:spcBef>
                          <a:spcPts val="1010"/>
                        </a:spcBef>
                      </a:pPr>
                      <a:r>
                        <a:rPr sz="1400" spc="-25" dirty="0">
                          <a:solidFill>
                            <a:srgbClr val="305496"/>
                          </a:solidFill>
                          <a:latin typeface="Lucida Bright"/>
                          <a:cs typeface="Lucida Bright"/>
                        </a:rPr>
                        <a:t>23</a:t>
                      </a:r>
                      <a:endParaRPr sz="1400">
                        <a:latin typeface="Lucida Bright"/>
                        <a:cs typeface="Lucida Bright"/>
                      </a:endParaRPr>
                    </a:p>
                  </a:txBody>
                  <a:tcPr marL="0" marR="0" marT="128270" marB="0">
                    <a:solidFill>
                      <a:srgbClr val="DDEBF7"/>
                    </a:solidFill>
                  </a:tcPr>
                </a:tc>
                <a:tc>
                  <a:txBody>
                    <a:bodyPr/>
                    <a:lstStyle/>
                    <a:p>
                      <a:pPr marL="175895">
                        <a:lnSpc>
                          <a:spcPct val="100000"/>
                        </a:lnSpc>
                        <a:spcBef>
                          <a:spcPts val="665"/>
                        </a:spcBef>
                      </a:pPr>
                      <a:r>
                        <a:rPr sz="1800" b="1" spc="-25" dirty="0">
                          <a:solidFill>
                            <a:srgbClr val="0000FF"/>
                          </a:solidFill>
                          <a:latin typeface="Lucida Bright"/>
                          <a:cs typeface="Lucida Bright"/>
                        </a:rPr>
                        <a:t>23</a:t>
                      </a:r>
                      <a:endParaRPr sz="1800">
                        <a:latin typeface="Lucida Bright"/>
                        <a:cs typeface="Lucida Bright"/>
                      </a:endParaRPr>
                    </a:p>
                  </a:txBody>
                  <a:tcPr marL="0" marR="0" marT="84455" marB="0">
                    <a:solidFill>
                      <a:srgbClr val="DDEBF7"/>
                    </a:solidFill>
                  </a:tcPr>
                </a:tc>
                <a:tc>
                  <a:txBody>
                    <a:bodyPr/>
                    <a:lstStyle/>
                    <a:p>
                      <a:pPr marL="146050">
                        <a:lnSpc>
                          <a:spcPct val="100000"/>
                        </a:lnSpc>
                        <a:spcBef>
                          <a:spcPts val="610"/>
                        </a:spcBef>
                        <a:tabLst>
                          <a:tab pos="515620" algn="l"/>
                        </a:tabLst>
                      </a:pPr>
                      <a:r>
                        <a:rPr sz="1400" spc="-25" dirty="0">
                          <a:solidFill>
                            <a:srgbClr val="305496"/>
                          </a:solidFill>
                          <a:latin typeface="Lucida Bright"/>
                          <a:cs typeface="Lucida Bright"/>
                        </a:rPr>
                        <a:t>24</a:t>
                      </a:r>
                      <a:r>
                        <a:rPr sz="1400" dirty="0">
                          <a:solidFill>
                            <a:srgbClr val="305496"/>
                          </a:solidFill>
                          <a:latin typeface="Lucida Bright"/>
                          <a:cs typeface="Lucida Bright"/>
                        </a:rPr>
                        <a:t>	</a:t>
                      </a:r>
                      <a:r>
                        <a:rPr sz="2700" b="1" spc="-37" baseline="-10802" dirty="0">
                          <a:solidFill>
                            <a:srgbClr val="0000FF"/>
                          </a:solidFill>
                          <a:latin typeface="Lucida Bright"/>
                          <a:cs typeface="Lucida Bright"/>
                        </a:rPr>
                        <a:t>24</a:t>
                      </a:r>
                      <a:endParaRPr sz="2700" baseline="-10802">
                        <a:latin typeface="Lucida Bright"/>
                        <a:cs typeface="Lucida Bright"/>
                      </a:endParaRPr>
                    </a:p>
                  </a:txBody>
                  <a:tcPr marL="0" marR="0" marT="77470" marB="0">
                    <a:solidFill>
                      <a:srgbClr val="DDEBF7"/>
                    </a:solidFill>
                  </a:tcPr>
                </a:tc>
                <a:tc>
                  <a:txBody>
                    <a:bodyPr/>
                    <a:lstStyle/>
                    <a:p>
                      <a:pPr marL="294005">
                        <a:lnSpc>
                          <a:spcPct val="100000"/>
                        </a:lnSpc>
                        <a:spcBef>
                          <a:spcPts val="610"/>
                        </a:spcBef>
                      </a:pPr>
                      <a:r>
                        <a:rPr sz="1400" dirty="0">
                          <a:solidFill>
                            <a:srgbClr val="C00000"/>
                          </a:solidFill>
                          <a:latin typeface="Lucida Bright"/>
                          <a:cs typeface="Lucida Bright"/>
                        </a:rPr>
                        <a:t>25</a:t>
                      </a:r>
                      <a:r>
                        <a:rPr sz="1400" spc="210" dirty="0">
                          <a:solidFill>
                            <a:srgbClr val="C00000"/>
                          </a:solidFill>
                          <a:latin typeface="Lucida Bright"/>
                          <a:cs typeface="Lucida Bright"/>
                        </a:rPr>
                        <a:t> </a:t>
                      </a:r>
                      <a:r>
                        <a:rPr sz="2700" b="1" spc="-37" baseline="-38580" dirty="0">
                          <a:solidFill>
                            <a:srgbClr val="0000FF"/>
                          </a:solidFill>
                          <a:latin typeface="Lucida Bright"/>
                          <a:cs typeface="Lucida Bright"/>
                        </a:rPr>
                        <a:t>25</a:t>
                      </a:r>
                      <a:endParaRPr sz="2700" baseline="-38580">
                        <a:latin typeface="Lucida Bright"/>
                        <a:cs typeface="Lucida Bright"/>
                      </a:endParaRPr>
                    </a:p>
                  </a:txBody>
                  <a:tcPr marL="0" marR="0" marT="77470" marB="0">
                    <a:solidFill>
                      <a:srgbClr val="DDEBF7"/>
                    </a:solidFill>
                  </a:tcPr>
                </a:tc>
                <a:extLst>
                  <a:ext uri="{0D108BD9-81ED-4DB2-BD59-A6C34878D82A}">
                    <a16:rowId xmlns:a16="http://schemas.microsoft.com/office/drawing/2014/main" val="10002"/>
                  </a:ext>
                </a:extLst>
              </a:tr>
              <a:tr h="150495">
                <a:tc>
                  <a:txBody>
                    <a:bodyPr/>
                    <a:lstStyle/>
                    <a:p>
                      <a:pPr marR="59055" algn="r">
                        <a:lnSpc>
                          <a:spcPts val="1080"/>
                        </a:lnSpc>
                      </a:pPr>
                      <a:r>
                        <a:rPr sz="950" dirty="0">
                          <a:solidFill>
                            <a:srgbClr val="FF0000"/>
                          </a:solidFill>
                          <a:latin typeface="Lucida Bright"/>
                          <a:cs typeface="Lucida Bright"/>
                        </a:rPr>
                        <a:t>Unleavened</a:t>
                      </a:r>
                      <a:r>
                        <a:rPr sz="950" spc="-35" dirty="0">
                          <a:solidFill>
                            <a:srgbClr val="FF0000"/>
                          </a:solidFill>
                          <a:latin typeface="Lucida Bright"/>
                          <a:cs typeface="Lucida Bright"/>
                        </a:rPr>
                        <a:t> </a:t>
                      </a:r>
                      <a:r>
                        <a:rPr sz="950" dirty="0">
                          <a:solidFill>
                            <a:srgbClr val="FF0000"/>
                          </a:solidFill>
                          <a:latin typeface="Lucida Bright"/>
                          <a:cs typeface="Lucida Bright"/>
                        </a:rPr>
                        <a:t>Bread</a:t>
                      </a:r>
                      <a:r>
                        <a:rPr sz="950" spc="450" dirty="0">
                          <a:solidFill>
                            <a:srgbClr val="FF0000"/>
                          </a:solidFill>
                          <a:latin typeface="Lucida Bright"/>
                          <a:cs typeface="Lucida Bright"/>
                        </a:rPr>
                        <a:t> </a:t>
                      </a:r>
                      <a:r>
                        <a:rPr sz="950" dirty="0">
                          <a:solidFill>
                            <a:srgbClr val="FF0000"/>
                          </a:solidFill>
                          <a:latin typeface="Lucida Bright"/>
                          <a:cs typeface="Lucida Bright"/>
                        </a:rPr>
                        <a:t>Unleavened</a:t>
                      </a:r>
                      <a:r>
                        <a:rPr sz="950" spc="-35" dirty="0">
                          <a:solidFill>
                            <a:srgbClr val="FF0000"/>
                          </a:solidFill>
                          <a:latin typeface="Lucida Bright"/>
                          <a:cs typeface="Lucida Bright"/>
                        </a:rPr>
                        <a:t> </a:t>
                      </a:r>
                      <a:r>
                        <a:rPr sz="950" spc="-10" dirty="0">
                          <a:solidFill>
                            <a:srgbClr val="FF0000"/>
                          </a:solidFill>
                          <a:latin typeface="Lucida Bright"/>
                          <a:cs typeface="Lucida Bright"/>
                        </a:rPr>
                        <a:t>Bread</a:t>
                      </a:r>
                      <a:endParaRPr sz="950">
                        <a:latin typeface="Lucida Bright"/>
                        <a:cs typeface="Lucida Bright"/>
                      </a:endParaRPr>
                    </a:p>
                  </a:txBody>
                  <a:tcPr marL="0" marR="0" marT="0" marB="0">
                    <a:lnB w="38100">
                      <a:solidFill>
                        <a:srgbClr val="305496"/>
                      </a:solidFill>
                      <a:prstDash val="solid"/>
                    </a:lnB>
                    <a:solidFill>
                      <a:srgbClr val="FFF2CC"/>
                    </a:solidFill>
                  </a:tcPr>
                </a:tc>
                <a:tc>
                  <a:txBody>
                    <a:bodyPr/>
                    <a:lstStyle/>
                    <a:p>
                      <a:pPr marL="186690">
                        <a:lnSpc>
                          <a:spcPts val="1005"/>
                        </a:lnSpc>
                        <a:spcBef>
                          <a:spcPts val="80"/>
                        </a:spcBef>
                      </a:pPr>
                      <a:r>
                        <a:rPr sz="850" dirty="0">
                          <a:solidFill>
                            <a:srgbClr val="FF0000"/>
                          </a:solidFill>
                          <a:latin typeface="Lucida Bright"/>
                          <a:cs typeface="Lucida Bright"/>
                        </a:rPr>
                        <a:t>Miqra</a:t>
                      </a:r>
                      <a:r>
                        <a:rPr sz="850" spc="50" dirty="0">
                          <a:solidFill>
                            <a:srgbClr val="FF0000"/>
                          </a:solidFill>
                          <a:latin typeface="Lucida Bright"/>
                          <a:cs typeface="Lucida Bright"/>
                        </a:rPr>
                        <a:t> </a:t>
                      </a:r>
                      <a:r>
                        <a:rPr sz="850" spc="-10" dirty="0">
                          <a:solidFill>
                            <a:srgbClr val="FF0000"/>
                          </a:solidFill>
                          <a:latin typeface="Lucida Bright"/>
                          <a:cs typeface="Lucida Bright"/>
                        </a:rPr>
                        <a:t>Qodesh</a:t>
                      </a:r>
                      <a:endParaRPr sz="850" dirty="0">
                        <a:latin typeface="Lucida Bright"/>
                        <a:cs typeface="Lucida Bright"/>
                      </a:endParaRPr>
                    </a:p>
                  </a:txBody>
                  <a:tcPr marL="0" marR="0" marT="10160" marB="0">
                    <a:lnB w="38100">
                      <a:solidFill>
                        <a:srgbClr val="305496"/>
                      </a:solidFill>
                      <a:prstDash val="solid"/>
                    </a:lnB>
                    <a:solidFill>
                      <a:srgbClr val="FFF2CC"/>
                    </a:solidFill>
                  </a:tcPr>
                </a:tc>
                <a:tc gridSpan="6">
                  <a:txBody>
                    <a:bodyPr/>
                    <a:lstStyle/>
                    <a:p>
                      <a:pPr marR="334645" algn="r">
                        <a:lnSpc>
                          <a:spcPts val="1005"/>
                        </a:lnSpc>
                        <a:spcBef>
                          <a:spcPts val="80"/>
                        </a:spcBef>
                      </a:pPr>
                      <a:r>
                        <a:rPr sz="850" dirty="0">
                          <a:solidFill>
                            <a:srgbClr val="F4B085"/>
                          </a:solidFill>
                          <a:latin typeface="Lucida Bright"/>
                          <a:cs typeface="Lucida Bright"/>
                        </a:rPr>
                        <a:t>Parsha</a:t>
                      </a:r>
                      <a:r>
                        <a:rPr sz="850" spc="45" dirty="0">
                          <a:solidFill>
                            <a:srgbClr val="F4B085"/>
                          </a:solidFill>
                          <a:latin typeface="Lucida Bright"/>
                          <a:cs typeface="Lucida Bright"/>
                        </a:rPr>
                        <a:t> </a:t>
                      </a:r>
                      <a:r>
                        <a:rPr sz="850" spc="-50" dirty="0">
                          <a:solidFill>
                            <a:srgbClr val="F4B085"/>
                          </a:solidFill>
                          <a:latin typeface="Lucida Bright"/>
                          <a:cs typeface="Lucida Bright"/>
                        </a:rPr>
                        <a:t>4</a:t>
                      </a:r>
                      <a:endParaRPr sz="850" dirty="0">
                        <a:latin typeface="Lucida Bright"/>
                        <a:cs typeface="Lucida Bright"/>
                      </a:endParaRPr>
                    </a:p>
                  </a:txBody>
                  <a:tcPr marL="0" marR="0" marT="10160" marB="0">
                    <a:lnB w="38100">
                      <a:solidFill>
                        <a:srgbClr val="305496"/>
                      </a:solidFill>
                      <a:prstDash val="solid"/>
                    </a:lnB>
                    <a:solidFill>
                      <a:srgbClr val="DDEBF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
        <p:nvSpPr>
          <p:cNvPr id="73" name="object 73"/>
          <p:cNvSpPr txBox="1"/>
          <p:nvPr/>
        </p:nvSpPr>
        <p:spPr>
          <a:xfrm>
            <a:off x="8931833" y="4285102"/>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18</a:t>
            </a:r>
            <a:endParaRPr sz="1800">
              <a:latin typeface="Lucida Bright"/>
              <a:cs typeface="Lucida Bright"/>
            </a:endParaRPr>
          </a:p>
        </p:txBody>
      </p:sp>
      <p:sp>
        <p:nvSpPr>
          <p:cNvPr id="74" name="object 74"/>
          <p:cNvSpPr txBox="1"/>
          <p:nvPr/>
        </p:nvSpPr>
        <p:spPr>
          <a:xfrm>
            <a:off x="2015614" y="5889464"/>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26</a:t>
            </a:r>
            <a:endParaRPr sz="1800">
              <a:latin typeface="Lucida Bright"/>
              <a:cs typeface="Lucida Bright"/>
            </a:endParaRPr>
          </a:p>
        </p:txBody>
      </p:sp>
      <p:sp>
        <p:nvSpPr>
          <p:cNvPr id="75" name="object 75"/>
          <p:cNvSpPr txBox="1"/>
          <p:nvPr/>
        </p:nvSpPr>
        <p:spPr>
          <a:xfrm>
            <a:off x="3196027" y="6072346"/>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27</a:t>
            </a:r>
            <a:endParaRPr sz="1800">
              <a:latin typeface="Lucida Bright"/>
              <a:cs typeface="Lucida Bright"/>
            </a:endParaRPr>
          </a:p>
        </p:txBody>
      </p:sp>
      <p:sp>
        <p:nvSpPr>
          <p:cNvPr id="76" name="object 76"/>
          <p:cNvSpPr txBox="1"/>
          <p:nvPr/>
        </p:nvSpPr>
        <p:spPr>
          <a:xfrm>
            <a:off x="4309936" y="6072346"/>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28</a:t>
            </a:r>
            <a:endParaRPr sz="1800">
              <a:latin typeface="Lucida Bright"/>
              <a:cs typeface="Lucida Bright"/>
            </a:endParaRPr>
          </a:p>
        </p:txBody>
      </p:sp>
      <p:sp>
        <p:nvSpPr>
          <p:cNvPr id="77" name="object 77"/>
          <p:cNvSpPr txBox="1"/>
          <p:nvPr/>
        </p:nvSpPr>
        <p:spPr>
          <a:xfrm>
            <a:off x="5540226" y="6064032"/>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29</a:t>
            </a:r>
            <a:endParaRPr sz="1800">
              <a:latin typeface="Lucida Bright"/>
              <a:cs typeface="Lucida Bright"/>
            </a:endParaRPr>
          </a:p>
        </p:txBody>
      </p:sp>
      <p:sp>
        <p:nvSpPr>
          <p:cNvPr id="78" name="object 78"/>
          <p:cNvSpPr txBox="1"/>
          <p:nvPr/>
        </p:nvSpPr>
        <p:spPr>
          <a:xfrm>
            <a:off x="6546071" y="6097284"/>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30</a:t>
            </a:r>
            <a:endParaRPr sz="1800">
              <a:latin typeface="Lucida Bright"/>
              <a:cs typeface="Lucida Bright"/>
            </a:endParaRPr>
          </a:p>
        </p:txBody>
      </p:sp>
      <p:sp>
        <p:nvSpPr>
          <p:cNvPr id="80" name="TextBox 79">
            <a:extLst>
              <a:ext uri="{FF2B5EF4-FFF2-40B4-BE49-F238E27FC236}">
                <a16:creationId xmlns:a16="http://schemas.microsoft.com/office/drawing/2014/main" id="{4D6D744F-6F60-39E5-024F-F2EEFFA92176}"/>
              </a:ext>
            </a:extLst>
          </p:cNvPr>
          <p:cNvSpPr txBox="1"/>
          <p:nvPr/>
        </p:nvSpPr>
        <p:spPr>
          <a:xfrm>
            <a:off x="1288676" y="874890"/>
            <a:ext cx="5029200" cy="654025"/>
          </a:xfrm>
          <a:prstGeom prst="rect">
            <a:avLst/>
          </a:prstGeom>
          <a:noFill/>
        </p:spPr>
        <p:txBody>
          <a:bodyPr wrap="square">
            <a:spAutoFit/>
          </a:bodyPr>
          <a:lstStyle/>
          <a:p>
            <a:pPr algn="ctr"/>
            <a:r>
              <a:rPr kumimoji="0" lang="en-US" sz="3650" b="0" i="0" u="none" strike="noStrike" kern="0" cap="none" spc="0" normalizeH="0" baseline="0" noProof="0" dirty="0">
                <a:ln>
                  <a:noFill/>
                </a:ln>
                <a:solidFill>
                  <a:srgbClr val="1F4E78"/>
                </a:solidFill>
                <a:effectLst/>
                <a:uLnTx/>
                <a:uFillTx/>
                <a:latin typeface="Cambria"/>
                <a:ea typeface="+mj-ea"/>
              </a:rPr>
              <a:t>Chodesh</a:t>
            </a:r>
            <a:r>
              <a:rPr kumimoji="0" lang="en-US" sz="3650" b="0" i="0" u="none" strike="noStrike" kern="0" cap="none" spc="-135" normalizeH="0" baseline="0" noProof="0" dirty="0">
                <a:ln>
                  <a:noFill/>
                </a:ln>
                <a:solidFill>
                  <a:srgbClr val="1F4E78"/>
                </a:solidFill>
                <a:effectLst/>
                <a:uLnTx/>
                <a:uFillTx/>
                <a:latin typeface="Cambria"/>
                <a:ea typeface="+mj-ea"/>
              </a:rPr>
              <a:t> </a:t>
            </a:r>
            <a:r>
              <a:rPr lang="en-US" sz="3650" spc="-50" dirty="0">
                <a:solidFill>
                  <a:srgbClr val="1F4E78"/>
                </a:solidFill>
                <a:latin typeface="Cambria"/>
                <a:ea typeface="+mj-ea"/>
              </a:rPr>
              <a:t>1-Aviv-Spring</a:t>
            </a:r>
            <a:endParaRPr lang="en-US" dirty="0"/>
          </a:p>
        </p:txBody>
      </p:sp>
      <p:pic>
        <p:nvPicPr>
          <p:cNvPr id="81" name="object 73">
            <a:extLst>
              <a:ext uri="{FF2B5EF4-FFF2-40B4-BE49-F238E27FC236}">
                <a16:creationId xmlns:a16="http://schemas.microsoft.com/office/drawing/2014/main" id="{76E8B0B3-5B7C-8A10-8F3D-0736320F56A7}"/>
              </a:ext>
            </a:extLst>
          </p:cNvPr>
          <p:cNvPicPr/>
          <p:nvPr/>
        </p:nvPicPr>
        <p:blipFill>
          <a:blip r:embed="rId2" cstate="print"/>
          <a:stretch>
            <a:fillRect/>
          </a:stretch>
        </p:blipFill>
        <p:spPr>
          <a:xfrm>
            <a:off x="7182611" y="566166"/>
            <a:ext cx="1661401" cy="1141475"/>
          </a:xfrm>
          <a:prstGeom prst="rect">
            <a:avLst/>
          </a:prstGeom>
        </p:spPr>
      </p:pic>
      <p:sp>
        <p:nvSpPr>
          <p:cNvPr id="82" name="TextBox 81">
            <a:extLst>
              <a:ext uri="{FF2B5EF4-FFF2-40B4-BE49-F238E27FC236}">
                <a16:creationId xmlns:a16="http://schemas.microsoft.com/office/drawing/2014/main" id="{2199BE08-A9B1-9803-9B96-BC2FEAF76DA1}"/>
              </a:ext>
            </a:extLst>
          </p:cNvPr>
          <p:cNvSpPr txBox="1"/>
          <p:nvPr/>
        </p:nvSpPr>
        <p:spPr>
          <a:xfrm>
            <a:off x="3610344" y="2171736"/>
            <a:ext cx="904803" cy="646331"/>
          </a:xfrm>
          <a:prstGeom prst="rect">
            <a:avLst/>
          </a:prstGeom>
          <a:noFill/>
        </p:spPr>
        <p:txBody>
          <a:bodyPr wrap="square" rtlCol="0">
            <a:spAutoFit/>
          </a:bodyPr>
          <a:lstStyle/>
          <a:p>
            <a:r>
              <a:rPr lang="en-US" dirty="0">
                <a:highlight>
                  <a:srgbClr val="FFFF00"/>
                </a:highlight>
              </a:rPr>
              <a:t>Spring Marker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796772" y="3853114"/>
            <a:ext cx="154940" cy="153035"/>
          </a:xfrm>
          <a:prstGeom prst="rect">
            <a:avLst/>
          </a:prstGeom>
        </p:spPr>
        <p:txBody>
          <a:bodyPr vert="horz" wrap="square" lIns="0" tIns="16510" rIns="0" bIns="0" rtlCol="0">
            <a:spAutoFit/>
          </a:bodyPr>
          <a:lstStyle/>
          <a:p>
            <a:pPr marL="12700">
              <a:lnSpc>
                <a:spcPct val="100000"/>
              </a:lnSpc>
              <a:spcBef>
                <a:spcPts val="130"/>
              </a:spcBef>
            </a:pPr>
            <a:r>
              <a:rPr sz="800" spc="-25" dirty="0">
                <a:solidFill>
                  <a:srgbClr val="F4B085"/>
                </a:solidFill>
                <a:latin typeface="Lucida Bright"/>
                <a:cs typeface="Lucida Bright"/>
              </a:rPr>
              <a:t>14</a:t>
            </a:r>
            <a:endParaRPr sz="800">
              <a:latin typeface="Lucida Bright"/>
              <a:cs typeface="Lucida Bright"/>
            </a:endParaRPr>
          </a:p>
        </p:txBody>
      </p:sp>
      <p:sp>
        <p:nvSpPr>
          <p:cNvPr id="3" name="object 3"/>
          <p:cNvSpPr txBox="1"/>
          <p:nvPr/>
        </p:nvSpPr>
        <p:spPr>
          <a:xfrm>
            <a:off x="1550924"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10</a:t>
            </a:r>
            <a:endParaRPr sz="1350">
              <a:latin typeface="Lucida Bright"/>
              <a:cs typeface="Lucida Bright"/>
            </a:endParaRPr>
          </a:p>
        </p:txBody>
      </p:sp>
      <p:sp>
        <p:nvSpPr>
          <p:cNvPr id="4" name="object 4"/>
          <p:cNvSpPr txBox="1"/>
          <p:nvPr/>
        </p:nvSpPr>
        <p:spPr>
          <a:xfrm>
            <a:off x="265498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11</a:t>
            </a:r>
            <a:endParaRPr sz="1350">
              <a:latin typeface="Lucida Bright"/>
              <a:cs typeface="Lucida Bright"/>
            </a:endParaRPr>
          </a:p>
        </p:txBody>
      </p:sp>
      <p:sp>
        <p:nvSpPr>
          <p:cNvPr id="5" name="object 5"/>
          <p:cNvSpPr txBox="1"/>
          <p:nvPr/>
        </p:nvSpPr>
        <p:spPr>
          <a:xfrm>
            <a:off x="375904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12</a:t>
            </a:r>
            <a:endParaRPr sz="1350">
              <a:latin typeface="Lucida Bright"/>
              <a:cs typeface="Lucida Bright"/>
            </a:endParaRPr>
          </a:p>
        </p:txBody>
      </p:sp>
      <p:sp>
        <p:nvSpPr>
          <p:cNvPr id="6" name="object 6"/>
          <p:cNvSpPr txBox="1"/>
          <p:nvPr/>
        </p:nvSpPr>
        <p:spPr>
          <a:xfrm>
            <a:off x="486310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13</a:t>
            </a:r>
            <a:endParaRPr sz="1350">
              <a:latin typeface="Lucida Bright"/>
              <a:cs typeface="Lucida Bright"/>
            </a:endParaRPr>
          </a:p>
        </p:txBody>
      </p:sp>
      <p:sp>
        <p:nvSpPr>
          <p:cNvPr id="7" name="object 7"/>
          <p:cNvSpPr txBox="1"/>
          <p:nvPr/>
        </p:nvSpPr>
        <p:spPr>
          <a:xfrm>
            <a:off x="5700776" y="4086098"/>
            <a:ext cx="766445" cy="530225"/>
          </a:xfrm>
          <a:prstGeom prst="rect">
            <a:avLst/>
          </a:prstGeom>
        </p:spPr>
        <p:txBody>
          <a:bodyPr vert="horz" wrap="square" lIns="0" tIns="14604" rIns="0" bIns="0" rtlCol="0">
            <a:spAutoFit/>
          </a:bodyPr>
          <a:lstStyle/>
          <a:p>
            <a:pPr marL="3810" algn="ctr">
              <a:lnSpc>
                <a:spcPct val="100000"/>
              </a:lnSpc>
              <a:spcBef>
                <a:spcPts val="114"/>
              </a:spcBef>
            </a:pPr>
            <a:r>
              <a:rPr sz="1350" spc="-25" dirty="0">
                <a:solidFill>
                  <a:srgbClr val="305496"/>
                </a:solidFill>
                <a:latin typeface="Lucida Bright"/>
                <a:cs typeface="Lucida Bright"/>
              </a:rPr>
              <a:t>14</a:t>
            </a:r>
            <a:endParaRPr sz="1350">
              <a:latin typeface="Lucida Bright"/>
              <a:cs typeface="Lucida Bright"/>
            </a:endParaRPr>
          </a:p>
          <a:p>
            <a:pPr algn="ctr">
              <a:lnSpc>
                <a:spcPct val="100000"/>
              </a:lnSpc>
              <a:spcBef>
                <a:spcPts val="1365"/>
              </a:spcBef>
            </a:pPr>
            <a:r>
              <a:rPr sz="800" dirty="0">
                <a:solidFill>
                  <a:srgbClr val="FF0000"/>
                </a:solidFill>
                <a:latin typeface="Lucida Bright"/>
                <a:cs typeface="Lucida Bright"/>
              </a:rPr>
              <a:t>Pesach</a:t>
            </a:r>
            <a:r>
              <a:rPr sz="800" spc="95" dirty="0">
                <a:solidFill>
                  <a:srgbClr val="FF0000"/>
                </a:solidFill>
                <a:latin typeface="Lucida Bright"/>
                <a:cs typeface="Lucida Bright"/>
              </a:rPr>
              <a:t> </a:t>
            </a:r>
            <a:r>
              <a:rPr sz="800" spc="-10" dirty="0">
                <a:solidFill>
                  <a:srgbClr val="FF0000"/>
                </a:solidFill>
                <a:latin typeface="Lucida Bright"/>
                <a:cs typeface="Lucida Bright"/>
              </a:rPr>
              <a:t>Shanee</a:t>
            </a:r>
            <a:endParaRPr sz="800">
              <a:latin typeface="Lucida Bright"/>
              <a:cs typeface="Lucida Bright"/>
            </a:endParaRPr>
          </a:p>
        </p:txBody>
      </p:sp>
      <p:sp>
        <p:nvSpPr>
          <p:cNvPr id="8" name="object 8"/>
          <p:cNvSpPr txBox="1"/>
          <p:nvPr/>
        </p:nvSpPr>
        <p:spPr>
          <a:xfrm>
            <a:off x="707122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15</a:t>
            </a:r>
            <a:endParaRPr sz="1350">
              <a:latin typeface="Lucida Bright"/>
              <a:cs typeface="Lucida Bright"/>
            </a:endParaRPr>
          </a:p>
        </p:txBody>
      </p:sp>
      <p:sp>
        <p:nvSpPr>
          <p:cNvPr id="9" name="object 9"/>
          <p:cNvSpPr txBox="1"/>
          <p:nvPr/>
        </p:nvSpPr>
        <p:spPr>
          <a:xfrm>
            <a:off x="1490725" y="4624070"/>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May</a:t>
            </a:r>
            <a:endParaRPr sz="900">
              <a:latin typeface="Lucida Bright"/>
              <a:cs typeface="Lucida Bright"/>
            </a:endParaRPr>
          </a:p>
        </p:txBody>
      </p:sp>
      <p:sp>
        <p:nvSpPr>
          <p:cNvPr id="10" name="object 10"/>
          <p:cNvSpPr txBox="1"/>
          <p:nvPr/>
        </p:nvSpPr>
        <p:spPr>
          <a:xfrm>
            <a:off x="2594616" y="4624070"/>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May</a:t>
            </a:r>
            <a:endParaRPr sz="900">
              <a:latin typeface="Lucida Bright"/>
              <a:cs typeface="Lucida Bright"/>
            </a:endParaRPr>
          </a:p>
        </p:txBody>
      </p:sp>
      <p:sp>
        <p:nvSpPr>
          <p:cNvPr id="11" name="object 11"/>
          <p:cNvSpPr txBox="1"/>
          <p:nvPr/>
        </p:nvSpPr>
        <p:spPr>
          <a:xfrm>
            <a:off x="3698622" y="4624070"/>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May</a:t>
            </a:r>
            <a:endParaRPr sz="900">
              <a:latin typeface="Lucida Bright"/>
              <a:cs typeface="Lucida Bright"/>
            </a:endParaRPr>
          </a:p>
        </p:txBody>
      </p:sp>
      <p:sp>
        <p:nvSpPr>
          <p:cNvPr id="12" name="object 12"/>
          <p:cNvSpPr txBox="1"/>
          <p:nvPr/>
        </p:nvSpPr>
        <p:spPr>
          <a:xfrm>
            <a:off x="4767463" y="4624070"/>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May</a:t>
            </a:r>
            <a:endParaRPr sz="900">
              <a:latin typeface="Lucida Bright"/>
              <a:cs typeface="Lucida Bright"/>
            </a:endParaRPr>
          </a:p>
        </p:txBody>
      </p:sp>
      <p:sp>
        <p:nvSpPr>
          <p:cNvPr id="13" name="object 13"/>
          <p:cNvSpPr txBox="1"/>
          <p:nvPr/>
        </p:nvSpPr>
        <p:spPr>
          <a:xfrm>
            <a:off x="5871585" y="4624070"/>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May</a:t>
            </a:r>
            <a:endParaRPr sz="900">
              <a:latin typeface="Lucida Bright"/>
              <a:cs typeface="Lucida Bright"/>
            </a:endParaRPr>
          </a:p>
        </p:txBody>
      </p:sp>
      <p:sp>
        <p:nvSpPr>
          <p:cNvPr id="14" name="object 14"/>
          <p:cNvSpPr txBox="1"/>
          <p:nvPr/>
        </p:nvSpPr>
        <p:spPr>
          <a:xfrm>
            <a:off x="6975706" y="4624070"/>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May</a:t>
            </a:r>
            <a:endParaRPr sz="900">
              <a:latin typeface="Lucida Bright"/>
              <a:cs typeface="Lucida Bright"/>
            </a:endParaRPr>
          </a:p>
        </p:txBody>
      </p:sp>
      <p:sp>
        <p:nvSpPr>
          <p:cNvPr id="15" name="object 15"/>
          <p:cNvSpPr txBox="1"/>
          <p:nvPr/>
        </p:nvSpPr>
        <p:spPr>
          <a:xfrm>
            <a:off x="8079828" y="4624070"/>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May</a:t>
            </a:r>
            <a:endParaRPr sz="900">
              <a:latin typeface="Lucida Bright"/>
              <a:cs typeface="Lucida Bright"/>
            </a:endParaRPr>
          </a:p>
        </p:txBody>
      </p:sp>
      <p:sp>
        <p:nvSpPr>
          <p:cNvPr id="16" name="object 16"/>
          <p:cNvSpPr txBox="1"/>
          <p:nvPr/>
        </p:nvSpPr>
        <p:spPr>
          <a:xfrm>
            <a:off x="1550924"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17</a:t>
            </a:r>
            <a:endParaRPr sz="1350">
              <a:latin typeface="Lucida Bright"/>
              <a:cs typeface="Lucida Bright"/>
            </a:endParaRPr>
          </a:p>
        </p:txBody>
      </p:sp>
      <p:sp>
        <p:nvSpPr>
          <p:cNvPr id="17" name="object 17"/>
          <p:cNvSpPr txBox="1"/>
          <p:nvPr/>
        </p:nvSpPr>
        <p:spPr>
          <a:xfrm>
            <a:off x="265498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18</a:t>
            </a:r>
            <a:endParaRPr sz="1350">
              <a:latin typeface="Lucida Bright"/>
              <a:cs typeface="Lucida Bright"/>
            </a:endParaRPr>
          </a:p>
        </p:txBody>
      </p:sp>
      <p:sp>
        <p:nvSpPr>
          <p:cNvPr id="18" name="object 18"/>
          <p:cNvSpPr txBox="1"/>
          <p:nvPr/>
        </p:nvSpPr>
        <p:spPr>
          <a:xfrm>
            <a:off x="375904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19</a:t>
            </a:r>
            <a:endParaRPr sz="1350">
              <a:latin typeface="Lucida Bright"/>
              <a:cs typeface="Lucida Bright"/>
            </a:endParaRPr>
          </a:p>
        </p:txBody>
      </p:sp>
      <p:sp>
        <p:nvSpPr>
          <p:cNvPr id="19" name="object 19"/>
          <p:cNvSpPr txBox="1"/>
          <p:nvPr/>
        </p:nvSpPr>
        <p:spPr>
          <a:xfrm>
            <a:off x="486310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20</a:t>
            </a:r>
            <a:endParaRPr sz="1350">
              <a:latin typeface="Lucida Bright"/>
              <a:cs typeface="Lucida Bright"/>
            </a:endParaRPr>
          </a:p>
        </p:txBody>
      </p:sp>
      <p:sp>
        <p:nvSpPr>
          <p:cNvPr id="20" name="object 20"/>
          <p:cNvSpPr txBox="1"/>
          <p:nvPr/>
        </p:nvSpPr>
        <p:spPr>
          <a:xfrm>
            <a:off x="596716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21</a:t>
            </a:r>
            <a:endParaRPr sz="1350">
              <a:latin typeface="Lucida Bright"/>
              <a:cs typeface="Lucida Bright"/>
            </a:endParaRPr>
          </a:p>
        </p:txBody>
      </p:sp>
      <p:sp>
        <p:nvSpPr>
          <p:cNvPr id="21" name="object 21"/>
          <p:cNvSpPr txBox="1"/>
          <p:nvPr/>
        </p:nvSpPr>
        <p:spPr>
          <a:xfrm>
            <a:off x="707122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22</a:t>
            </a:r>
            <a:endParaRPr sz="1350">
              <a:latin typeface="Lucida Bright"/>
              <a:cs typeface="Lucida Bright"/>
            </a:endParaRPr>
          </a:p>
        </p:txBody>
      </p:sp>
      <p:sp>
        <p:nvSpPr>
          <p:cNvPr id="22" name="object 22"/>
          <p:cNvSpPr txBox="1"/>
          <p:nvPr/>
        </p:nvSpPr>
        <p:spPr>
          <a:xfrm>
            <a:off x="8176151"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C00000"/>
                </a:solidFill>
                <a:latin typeface="Lucida Bright"/>
                <a:cs typeface="Lucida Bright"/>
              </a:rPr>
              <a:t>23</a:t>
            </a:r>
            <a:endParaRPr sz="1350">
              <a:latin typeface="Lucida Bright"/>
              <a:cs typeface="Lucida Bright"/>
            </a:endParaRPr>
          </a:p>
        </p:txBody>
      </p:sp>
      <p:sp>
        <p:nvSpPr>
          <p:cNvPr id="23" name="object 23"/>
          <p:cNvSpPr txBox="1"/>
          <p:nvPr/>
        </p:nvSpPr>
        <p:spPr>
          <a:xfrm>
            <a:off x="7809992" y="5324347"/>
            <a:ext cx="969010" cy="153035"/>
          </a:xfrm>
          <a:prstGeom prst="rect">
            <a:avLst/>
          </a:prstGeom>
        </p:spPr>
        <p:txBody>
          <a:bodyPr vert="horz" wrap="square" lIns="0" tIns="17145" rIns="0" bIns="0" rtlCol="0">
            <a:spAutoFit/>
          </a:bodyPr>
          <a:lstStyle/>
          <a:p>
            <a:pPr marL="12700">
              <a:lnSpc>
                <a:spcPct val="100000"/>
              </a:lnSpc>
              <a:spcBef>
                <a:spcPts val="135"/>
              </a:spcBef>
            </a:pPr>
            <a:r>
              <a:rPr sz="800" dirty="0">
                <a:solidFill>
                  <a:srgbClr val="F4B085"/>
                </a:solidFill>
                <a:latin typeface="Lucida Bright"/>
                <a:cs typeface="Lucida Bright"/>
              </a:rPr>
              <a:t>Parsha</a:t>
            </a:r>
            <a:r>
              <a:rPr sz="800" spc="65" dirty="0">
                <a:solidFill>
                  <a:srgbClr val="F4B085"/>
                </a:solidFill>
                <a:latin typeface="Lucida Bright"/>
                <a:cs typeface="Lucida Bright"/>
              </a:rPr>
              <a:t> </a:t>
            </a:r>
            <a:r>
              <a:rPr sz="800" dirty="0">
                <a:solidFill>
                  <a:srgbClr val="F4B085"/>
                </a:solidFill>
                <a:latin typeface="Lucida Bright"/>
                <a:cs typeface="Lucida Bright"/>
              </a:rPr>
              <a:t>8,</a:t>
            </a:r>
            <a:r>
              <a:rPr sz="800" spc="70" dirty="0">
                <a:solidFill>
                  <a:srgbClr val="F4B085"/>
                </a:solidFill>
                <a:latin typeface="Lucida Bright"/>
                <a:cs typeface="Lucida Bright"/>
              </a:rPr>
              <a:t> </a:t>
            </a:r>
            <a:r>
              <a:rPr sz="800" dirty="0">
                <a:solidFill>
                  <a:srgbClr val="F4B085"/>
                </a:solidFill>
                <a:latin typeface="Lucida Bright"/>
                <a:cs typeface="Lucida Bright"/>
              </a:rPr>
              <a:t>Omer</a:t>
            </a:r>
            <a:r>
              <a:rPr sz="800" spc="60" dirty="0">
                <a:solidFill>
                  <a:srgbClr val="F4B085"/>
                </a:solidFill>
                <a:latin typeface="Lucida Bright"/>
                <a:cs typeface="Lucida Bright"/>
              </a:rPr>
              <a:t> </a:t>
            </a:r>
            <a:r>
              <a:rPr sz="800" spc="-25" dirty="0">
                <a:solidFill>
                  <a:srgbClr val="F4B085"/>
                </a:solidFill>
                <a:latin typeface="Lucida Bright"/>
                <a:cs typeface="Lucida Bright"/>
              </a:rPr>
              <a:t>28</a:t>
            </a:r>
            <a:endParaRPr sz="800">
              <a:latin typeface="Lucida Bright"/>
              <a:cs typeface="Lucida Bright"/>
            </a:endParaRPr>
          </a:p>
        </p:txBody>
      </p:sp>
      <p:sp>
        <p:nvSpPr>
          <p:cNvPr id="24" name="object 24"/>
          <p:cNvSpPr txBox="1"/>
          <p:nvPr/>
        </p:nvSpPr>
        <p:spPr>
          <a:xfrm>
            <a:off x="1455674" y="5485129"/>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May</a:t>
            </a:r>
            <a:endParaRPr sz="900">
              <a:latin typeface="Lucida Bright"/>
              <a:cs typeface="Lucida Bright"/>
            </a:endParaRPr>
          </a:p>
        </p:txBody>
      </p:sp>
      <p:sp>
        <p:nvSpPr>
          <p:cNvPr id="25" name="object 25"/>
          <p:cNvSpPr txBox="1"/>
          <p:nvPr/>
        </p:nvSpPr>
        <p:spPr>
          <a:xfrm>
            <a:off x="2559795" y="5485129"/>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May</a:t>
            </a:r>
            <a:endParaRPr sz="900">
              <a:latin typeface="Lucida Bright"/>
              <a:cs typeface="Lucida Bright"/>
            </a:endParaRPr>
          </a:p>
        </p:txBody>
      </p:sp>
      <p:sp>
        <p:nvSpPr>
          <p:cNvPr id="26" name="object 26"/>
          <p:cNvSpPr txBox="1"/>
          <p:nvPr/>
        </p:nvSpPr>
        <p:spPr>
          <a:xfrm>
            <a:off x="3663917" y="5485129"/>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May</a:t>
            </a:r>
            <a:endParaRPr sz="900">
              <a:latin typeface="Lucida Bright"/>
              <a:cs typeface="Lucida Bright"/>
            </a:endParaRPr>
          </a:p>
        </p:txBody>
      </p:sp>
      <p:sp>
        <p:nvSpPr>
          <p:cNvPr id="27" name="object 27"/>
          <p:cNvSpPr txBox="1"/>
          <p:nvPr/>
        </p:nvSpPr>
        <p:spPr>
          <a:xfrm>
            <a:off x="4768039" y="5485129"/>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May</a:t>
            </a:r>
            <a:endParaRPr sz="900">
              <a:latin typeface="Lucida Bright"/>
              <a:cs typeface="Lucida Bright"/>
            </a:endParaRPr>
          </a:p>
        </p:txBody>
      </p:sp>
      <p:sp>
        <p:nvSpPr>
          <p:cNvPr id="28" name="object 28"/>
          <p:cNvSpPr txBox="1"/>
          <p:nvPr/>
        </p:nvSpPr>
        <p:spPr>
          <a:xfrm>
            <a:off x="5872161" y="5485129"/>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May</a:t>
            </a:r>
            <a:endParaRPr sz="900">
              <a:latin typeface="Lucida Bright"/>
              <a:cs typeface="Lucida Bright"/>
            </a:endParaRPr>
          </a:p>
        </p:txBody>
      </p:sp>
      <p:sp>
        <p:nvSpPr>
          <p:cNvPr id="29" name="object 29"/>
          <p:cNvSpPr txBox="1"/>
          <p:nvPr/>
        </p:nvSpPr>
        <p:spPr>
          <a:xfrm>
            <a:off x="6976282" y="5485129"/>
            <a:ext cx="429259"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May</a:t>
            </a:r>
            <a:endParaRPr sz="900">
              <a:latin typeface="Lucida Bright"/>
              <a:cs typeface="Lucida Bright"/>
            </a:endParaRPr>
          </a:p>
        </p:txBody>
      </p:sp>
      <p:sp>
        <p:nvSpPr>
          <p:cNvPr id="30" name="object 30"/>
          <p:cNvSpPr txBox="1"/>
          <p:nvPr/>
        </p:nvSpPr>
        <p:spPr>
          <a:xfrm>
            <a:off x="1550924" y="5808217"/>
            <a:ext cx="1341755" cy="234315"/>
          </a:xfrm>
          <a:prstGeom prst="rect">
            <a:avLst/>
          </a:prstGeom>
        </p:spPr>
        <p:txBody>
          <a:bodyPr vert="horz" wrap="square" lIns="0" tIns="14604" rIns="0" bIns="0" rtlCol="0">
            <a:spAutoFit/>
          </a:bodyPr>
          <a:lstStyle/>
          <a:p>
            <a:pPr marL="12700">
              <a:lnSpc>
                <a:spcPct val="100000"/>
              </a:lnSpc>
              <a:spcBef>
                <a:spcPts val="114"/>
              </a:spcBef>
              <a:tabLst>
                <a:tab pos="1116330" algn="l"/>
              </a:tabLst>
            </a:pPr>
            <a:r>
              <a:rPr sz="1350" spc="-25" dirty="0">
                <a:solidFill>
                  <a:srgbClr val="305496"/>
                </a:solidFill>
                <a:latin typeface="Lucida Bright"/>
                <a:cs typeface="Lucida Bright"/>
              </a:rPr>
              <a:t>24</a:t>
            </a:r>
            <a:r>
              <a:rPr sz="1350" dirty="0">
                <a:solidFill>
                  <a:srgbClr val="305496"/>
                </a:solidFill>
                <a:latin typeface="Lucida Bright"/>
                <a:cs typeface="Lucida Bright"/>
              </a:rPr>
              <a:t>	</a:t>
            </a:r>
            <a:r>
              <a:rPr sz="1350" spc="-25" dirty="0">
                <a:solidFill>
                  <a:srgbClr val="305496"/>
                </a:solidFill>
                <a:latin typeface="Lucida Bright"/>
                <a:cs typeface="Lucida Bright"/>
              </a:rPr>
              <a:t>25</a:t>
            </a:r>
            <a:endParaRPr sz="1350">
              <a:latin typeface="Lucida Bright"/>
              <a:cs typeface="Lucida Bright"/>
            </a:endParaRPr>
          </a:p>
        </p:txBody>
      </p:sp>
      <p:sp>
        <p:nvSpPr>
          <p:cNvPr id="31" name="object 31"/>
          <p:cNvSpPr txBox="1"/>
          <p:nvPr/>
        </p:nvSpPr>
        <p:spPr>
          <a:xfrm>
            <a:off x="3759043"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26</a:t>
            </a:r>
            <a:endParaRPr sz="1350">
              <a:latin typeface="Lucida Bright"/>
              <a:cs typeface="Lucida Bright"/>
            </a:endParaRPr>
          </a:p>
        </p:txBody>
      </p:sp>
      <p:sp>
        <p:nvSpPr>
          <p:cNvPr id="32" name="object 32"/>
          <p:cNvSpPr txBox="1"/>
          <p:nvPr/>
        </p:nvSpPr>
        <p:spPr>
          <a:xfrm>
            <a:off x="4863103"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27</a:t>
            </a:r>
            <a:endParaRPr sz="1350">
              <a:latin typeface="Lucida Bright"/>
              <a:cs typeface="Lucida Bright"/>
            </a:endParaRPr>
          </a:p>
        </p:txBody>
      </p:sp>
      <p:sp>
        <p:nvSpPr>
          <p:cNvPr id="33" name="object 33"/>
          <p:cNvSpPr txBox="1"/>
          <p:nvPr/>
        </p:nvSpPr>
        <p:spPr>
          <a:xfrm>
            <a:off x="5967163" y="5756460"/>
            <a:ext cx="1341755" cy="299720"/>
          </a:xfrm>
          <a:prstGeom prst="rect">
            <a:avLst/>
          </a:prstGeom>
        </p:spPr>
        <p:txBody>
          <a:bodyPr vert="horz" wrap="square" lIns="0" tIns="12700" rIns="0" bIns="0" rtlCol="0">
            <a:spAutoFit/>
          </a:bodyPr>
          <a:lstStyle/>
          <a:p>
            <a:pPr marL="12700">
              <a:lnSpc>
                <a:spcPct val="100000"/>
              </a:lnSpc>
              <a:spcBef>
                <a:spcPts val="100"/>
              </a:spcBef>
              <a:tabLst>
                <a:tab pos="516255" algn="l"/>
                <a:tab pos="1116330" algn="l"/>
              </a:tabLst>
            </a:pPr>
            <a:r>
              <a:rPr sz="1350" spc="-25" dirty="0">
                <a:solidFill>
                  <a:srgbClr val="305496"/>
                </a:solidFill>
                <a:latin typeface="Lucida Bright"/>
                <a:cs typeface="Lucida Bright"/>
              </a:rPr>
              <a:t>28</a:t>
            </a:r>
            <a:r>
              <a:rPr sz="1350" dirty="0">
                <a:solidFill>
                  <a:srgbClr val="305496"/>
                </a:solidFill>
                <a:latin typeface="Lucida Bright"/>
                <a:cs typeface="Lucida Bright"/>
              </a:rPr>
              <a:t>	</a:t>
            </a:r>
            <a:r>
              <a:rPr sz="1800" b="1" spc="-25" dirty="0">
                <a:solidFill>
                  <a:srgbClr val="0000FF"/>
                </a:solidFill>
                <a:latin typeface="Lucida Bright"/>
                <a:cs typeface="Lucida Bright"/>
              </a:rPr>
              <a:t>58</a:t>
            </a:r>
            <a:r>
              <a:rPr sz="1800" b="1" dirty="0">
                <a:solidFill>
                  <a:srgbClr val="0000FF"/>
                </a:solidFill>
                <a:latin typeface="Lucida Bright"/>
                <a:cs typeface="Lucida Bright"/>
              </a:rPr>
              <a:t>	</a:t>
            </a:r>
            <a:r>
              <a:rPr sz="1350" spc="-25" dirty="0">
                <a:solidFill>
                  <a:srgbClr val="305496"/>
                </a:solidFill>
                <a:latin typeface="Lucida Bright"/>
                <a:cs typeface="Lucida Bright"/>
              </a:rPr>
              <a:t>29</a:t>
            </a:r>
            <a:endParaRPr sz="1350">
              <a:latin typeface="Lucida Bright"/>
              <a:cs typeface="Lucida Bright"/>
            </a:endParaRPr>
          </a:p>
        </p:txBody>
      </p:sp>
      <p:sp>
        <p:nvSpPr>
          <p:cNvPr id="34" name="object 34"/>
          <p:cNvSpPr txBox="1"/>
          <p:nvPr/>
        </p:nvSpPr>
        <p:spPr>
          <a:xfrm>
            <a:off x="7906770" y="5482009"/>
            <a:ext cx="42989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May</a:t>
            </a:r>
            <a:endParaRPr sz="900">
              <a:latin typeface="Lucida Bright"/>
              <a:cs typeface="Lucida Bright"/>
            </a:endParaRPr>
          </a:p>
        </p:txBody>
      </p:sp>
      <p:graphicFrame>
        <p:nvGraphicFramePr>
          <p:cNvPr id="35" name="object 35"/>
          <p:cNvGraphicFramePr>
            <a:graphicFrameLocks noGrp="1"/>
          </p:cNvGraphicFramePr>
          <p:nvPr>
            <p:extLst>
              <p:ext uri="{D42A27DB-BD31-4B8C-83A1-F6EECF244321}">
                <p14:modId xmlns:p14="http://schemas.microsoft.com/office/powerpoint/2010/main" val="3794651957"/>
              </p:ext>
            </p:extLst>
          </p:nvPr>
        </p:nvGraphicFramePr>
        <p:xfrm>
          <a:off x="1113282" y="1838705"/>
          <a:ext cx="7723010" cy="2242185"/>
        </p:xfrm>
        <a:graphic>
          <a:graphicData uri="http://schemas.openxmlformats.org/drawingml/2006/table">
            <a:tbl>
              <a:tblPr firstRow="1" bandRow="1">
                <a:tableStyleId>{2D5ABB26-0587-4C30-8999-92F81FD0307C}</a:tableStyleId>
              </a:tblPr>
              <a:tblGrid>
                <a:gridCol w="1110747">
                  <a:extLst>
                    <a:ext uri="{9D8B030D-6E8A-4147-A177-3AD203B41FA5}">
                      <a16:colId xmlns:a16="http://schemas.microsoft.com/office/drawing/2014/main" val="20000"/>
                    </a:ext>
                  </a:extLst>
                </a:gridCol>
                <a:gridCol w="885117">
                  <a:extLst>
                    <a:ext uri="{9D8B030D-6E8A-4147-A177-3AD203B41FA5}">
                      <a16:colId xmlns:a16="http://schemas.microsoft.com/office/drawing/2014/main" val="20001"/>
                    </a:ext>
                  </a:extLst>
                </a:gridCol>
                <a:gridCol w="423910">
                  <a:extLst>
                    <a:ext uri="{9D8B030D-6E8A-4147-A177-3AD203B41FA5}">
                      <a16:colId xmlns:a16="http://schemas.microsoft.com/office/drawing/2014/main" val="20002"/>
                    </a:ext>
                  </a:extLst>
                </a:gridCol>
                <a:gridCol w="704239">
                  <a:extLst>
                    <a:ext uri="{9D8B030D-6E8A-4147-A177-3AD203B41FA5}">
                      <a16:colId xmlns:a16="http://schemas.microsoft.com/office/drawing/2014/main" val="20003"/>
                    </a:ext>
                  </a:extLst>
                </a:gridCol>
                <a:gridCol w="392833">
                  <a:extLst>
                    <a:ext uri="{9D8B030D-6E8A-4147-A177-3AD203B41FA5}">
                      <a16:colId xmlns:a16="http://schemas.microsoft.com/office/drawing/2014/main" val="20004"/>
                    </a:ext>
                  </a:extLst>
                </a:gridCol>
                <a:gridCol w="507823">
                  <a:extLst>
                    <a:ext uri="{9D8B030D-6E8A-4147-A177-3AD203B41FA5}">
                      <a16:colId xmlns:a16="http://schemas.microsoft.com/office/drawing/2014/main" val="20005"/>
                    </a:ext>
                  </a:extLst>
                </a:gridCol>
                <a:gridCol w="296489">
                  <a:extLst>
                    <a:ext uri="{9D8B030D-6E8A-4147-A177-3AD203B41FA5}">
                      <a16:colId xmlns:a16="http://schemas.microsoft.com/office/drawing/2014/main" val="20006"/>
                    </a:ext>
                  </a:extLst>
                </a:gridCol>
                <a:gridCol w="1123799">
                  <a:extLst>
                    <a:ext uri="{9D8B030D-6E8A-4147-A177-3AD203B41FA5}">
                      <a16:colId xmlns:a16="http://schemas.microsoft.com/office/drawing/2014/main" val="20007"/>
                    </a:ext>
                  </a:extLst>
                </a:gridCol>
                <a:gridCol w="845336">
                  <a:extLst>
                    <a:ext uri="{9D8B030D-6E8A-4147-A177-3AD203B41FA5}">
                      <a16:colId xmlns:a16="http://schemas.microsoft.com/office/drawing/2014/main" val="20008"/>
                    </a:ext>
                  </a:extLst>
                </a:gridCol>
                <a:gridCol w="300217">
                  <a:extLst>
                    <a:ext uri="{9D8B030D-6E8A-4147-A177-3AD203B41FA5}">
                      <a16:colId xmlns:a16="http://schemas.microsoft.com/office/drawing/2014/main" val="20009"/>
                    </a:ext>
                  </a:extLst>
                </a:gridCol>
                <a:gridCol w="872685">
                  <a:extLst>
                    <a:ext uri="{9D8B030D-6E8A-4147-A177-3AD203B41FA5}">
                      <a16:colId xmlns:a16="http://schemas.microsoft.com/office/drawing/2014/main" val="20010"/>
                    </a:ext>
                  </a:extLst>
                </a:gridCol>
                <a:gridCol w="101315">
                  <a:extLst>
                    <a:ext uri="{9D8B030D-6E8A-4147-A177-3AD203B41FA5}">
                      <a16:colId xmlns:a16="http://schemas.microsoft.com/office/drawing/2014/main" val="20011"/>
                    </a:ext>
                  </a:extLst>
                </a:gridCol>
                <a:gridCol w="158500">
                  <a:extLst>
                    <a:ext uri="{9D8B030D-6E8A-4147-A177-3AD203B41FA5}">
                      <a16:colId xmlns:a16="http://schemas.microsoft.com/office/drawing/2014/main" val="20012"/>
                    </a:ext>
                  </a:extLst>
                </a:gridCol>
              </a:tblGrid>
              <a:tr h="191135">
                <a:tc>
                  <a:txBody>
                    <a:bodyPr/>
                    <a:lstStyle/>
                    <a:p>
                      <a:pPr marR="16510" algn="ctr">
                        <a:lnSpc>
                          <a:spcPts val="1390"/>
                        </a:lnSpc>
                        <a:spcBef>
                          <a:spcPts val="15"/>
                        </a:spcBef>
                      </a:pPr>
                      <a:r>
                        <a:rPr sz="800" dirty="0">
                          <a:latin typeface="Lucida Bright"/>
                          <a:cs typeface="Lucida Bright"/>
                        </a:rPr>
                        <a:t>Sun</a:t>
                      </a:r>
                      <a:r>
                        <a:rPr sz="800" spc="30"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ןושאר</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43510" algn="ctr">
                        <a:lnSpc>
                          <a:spcPts val="1390"/>
                        </a:lnSpc>
                        <a:spcBef>
                          <a:spcPts val="15"/>
                        </a:spcBef>
                      </a:pPr>
                      <a:r>
                        <a:rPr sz="800" dirty="0">
                          <a:latin typeface="Lucida Bright"/>
                          <a:cs typeface="Lucida Bright"/>
                        </a:rPr>
                        <a:t>Mon</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ינש</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gridSpan="2">
                  <a:txBody>
                    <a:bodyPr/>
                    <a:lstStyle/>
                    <a:p>
                      <a:pPr marL="302895">
                        <a:lnSpc>
                          <a:spcPts val="1390"/>
                        </a:lnSpc>
                        <a:spcBef>
                          <a:spcPts val="15"/>
                        </a:spcBef>
                      </a:pPr>
                      <a:r>
                        <a:rPr sz="800" dirty="0">
                          <a:latin typeface="Lucida Bright"/>
                          <a:cs typeface="Lucida Bright"/>
                        </a:rPr>
                        <a:t>Tue</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ישילש</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hMerge="1">
                  <a:txBody>
                    <a:bodyPr/>
                    <a:lstStyle/>
                    <a:p>
                      <a:endParaRPr/>
                    </a:p>
                  </a:txBody>
                  <a:tcPr marL="0" marR="0" marT="0" marB="0"/>
                </a:tc>
                <a:tc gridSpan="3">
                  <a:txBody>
                    <a:bodyPr/>
                    <a:lstStyle/>
                    <a:p>
                      <a:pPr marL="260350">
                        <a:lnSpc>
                          <a:spcPts val="1390"/>
                        </a:lnSpc>
                        <a:spcBef>
                          <a:spcPts val="15"/>
                        </a:spcBef>
                      </a:pPr>
                      <a:r>
                        <a:rPr sz="800" dirty="0">
                          <a:latin typeface="Lucida Bright"/>
                          <a:cs typeface="Lucida Bright"/>
                        </a:rPr>
                        <a:t>Wed</a:t>
                      </a:r>
                      <a:r>
                        <a:rPr sz="800" spc="55" dirty="0">
                          <a:latin typeface="Lucida Bright"/>
                          <a:cs typeface="Lucida Bright"/>
                        </a:rPr>
                        <a:t> </a:t>
                      </a:r>
                      <a:r>
                        <a:rPr sz="900" dirty="0">
                          <a:latin typeface="Lucida Bright"/>
                          <a:cs typeface="Lucida Bright"/>
                        </a:rPr>
                        <a:t>-</a:t>
                      </a:r>
                      <a:r>
                        <a:rPr sz="900" spc="-10" dirty="0">
                          <a:latin typeface="Lucida Bright"/>
                          <a:cs typeface="Lucida Bright"/>
                        </a:rPr>
                        <a:t> </a:t>
                      </a:r>
                      <a:r>
                        <a:rPr sz="1200" dirty="0">
                          <a:latin typeface="Times New Roman"/>
                          <a:cs typeface="Times New Roman"/>
                        </a:rPr>
                        <a:t>יעיבר</a:t>
                      </a:r>
                      <a:r>
                        <a:rPr sz="1200" spc="6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R="30480" algn="ctr">
                        <a:lnSpc>
                          <a:spcPts val="1390"/>
                        </a:lnSpc>
                        <a:spcBef>
                          <a:spcPts val="15"/>
                        </a:spcBef>
                      </a:pPr>
                      <a:r>
                        <a:rPr sz="800" dirty="0">
                          <a:latin typeface="Lucida Bright"/>
                          <a:cs typeface="Lucida Bright"/>
                        </a:rPr>
                        <a:t>Thu</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ישימח</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R="6985" algn="r">
                        <a:lnSpc>
                          <a:spcPts val="1390"/>
                        </a:lnSpc>
                        <a:spcBef>
                          <a:spcPts val="15"/>
                        </a:spcBef>
                      </a:pPr>
                      <a:r>
                        <a:rPr sz="800" dirty="0">
                          <a:latin typeface="Lucida Bright"/>
                          <a:cs typeface="Lucida Bright"/>
                        </a:rPr>
                        <a:t>Fri</a:t>
                      </a:r>
                      <a:r>
                        <a:rPr sz="800" spc="40" dirty="0">
                          <a:latin typeface="Lucida Bright"/>
                          <a:cs typeface="Lucida Bright"/>
                        </a:rPr>
                        <a:t> </a:t>
                      </a:r>
                      <a:r>
                        <a:rPr sz="900" dirty="0">
                          <a:latin typeface="Lucida Bright"/>
                          <a:cs typeface="Lucida Bright"/>
                        </a:rPr>
                        <a:t>-</a:t>
                      </a:r>
                      <a:r>
                        <a:rPr sz="900" spc="-20" dirty="0">
                          <a:latin typeface="Lucida Bright"/>
                          <a:cs typeface="Lucida Bright"/>
                        </a:rPr>
                        <a:t> </a:t>
                      </a:r>
                      <a:r>
                        <a:rPr sz="1200" dirty="0">
                          <a:latin typeface="Times New Roman"/>
                          <a:cs typeface="Times New Roman"/>
                        </a:rPr>
                        <a:t>ישש</a:t>
                      </a:r>
                      <a:r>
                        <a:rPr sz="1200" spc="5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gridSpan="3">
                  <a:txBody>
                    <a:bodyPr/>
                    <a:lstStyle/>
                    <a:p>
                      <a:pPr marL="259715">
                        <a:lnSpc>
                          <a:spcPts val="1390"/>
                        </a:lnSpc>
                        <a:spcBef>
                          <a:spcPts val="15"/>
                        </a:spcBef>
                      </a:pPr>
                      <a:r>
                        <a:rPr sz="800" dirty="0">
                          <a:latin typeface="Lucida Bright"/>
                          <a:cs typeface="Lucida Bright"/>
                        </a:rPr>
                        <a:t>Shabbat</a:t>
                      </a:r>
                      <a:r>
                        <a:rPr sz="800" spc="35" dirty="0">
                          <a:latin typeface="Lucida Bright"/>
                          <a:cs typeface="Lucida Bright"/>
                        </a:rPr>
                        <a:t> </a:t>
                      </a:r>
                      <a:r>
                        <a:rPr sz="900" dirty="0">
                          <a:latin typeface="Lucida Bright"/>
                          <a:cs typeface="Lucida Bright"/>
                        </a:rPr>
                        <a:t>- </a:t>
                      </a:r>
                      <a:r>
                        <a:rPr sz="1200" b="1" dirty="0">
                          <a:latin typeface="Times New Roman"/>
                          <a:cs typeface="Times New Roman"/>
                        </a:rPr>
                        <a:t>תבש</a:t>
                      </a:r>
                      <a:r>
                        <a:rPr sz="1200" b="1" spc="80" dirty="0">
                          <a:latin typeface="Times New Roman"/>
                          <a:cs typeface="Times New Roman"/>
                        </a:rPr>
                        <a:t> </a:t>
                      </a:r>
                      <a:r>
                        <a:rPr sz="1200" b="1"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rowSpan="2">
                  <a:txBody>
                    <a:bodyPr/>
                    <a:lstStyle/>
                    <a:p>
                      <a:pPr>
                        <a:lnSpc>
                          <a:spcPct val="100000"/>
                        </a:lnSpc>
                      </a:pPr>
                      <a:endParaRPr sz="1100">
                        <a:latin typeface="Times New Roman"/>
                        <a:cs typeface="Times New Roman"/>
                      </a:endParaRPr>
                    </a:p>
                  </a:txBody>
                  <a:tcPr marL="0" marR="0" marT="0" marB="0"/>
                </a:tc>
                <a:extLst>
                  <a:ext uri="{0D108BD9-81ED-4DB2-BD59-A6C34878D82A}">
                    <a16:rowId xmlns:a16="http://schemas.microsoft.com/office/drawing/2014/main" val="10000"/>
                  </a:ext>
                </a:extLst>
              </a:tr>
              <a:tr h="163830">
                <a:tc>
                  <a:txBody>
                    <a:bodyPr/>
                    <a:lstStyle/>
                    <a:p>
                      <a:pPr marR="14604" algn="ctr">
                        <a:lnSpc>
                          <a:spcPts val="990"/>
                        </a:lnSpc>
                        <a:spcBef>
                          <a:spcPts val="195"/>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Apr</a:t>
                      </a:r>
                      <a:endParaRPr sz="900">
                        <a:latin typeface="Lucida Bright"/>
                        <a:cs typeface="Lucida Bright"/>
                      </a:endParaRPr>
                    </a:p>
                  </a:txBody>
                  <a:tcPr marL="0" marR="0" marT="24765" marB="0">
                    <a:lnT w="28575">
                      <a:solidFill>
                        <a:srgbClr val="305496"/>
                      </a:solidFill>
                      <a:prstDash val="solid"/>
                    </a:lnT>
                  </a:tcPr>
                </a:tc>
                <a:tc>
                  <a:txBody>
                    <a:bodyPr/>
                    <a:lstStyle/>
                    <a:p>
                      <a:pPr marL="146050" algn="ctr">
                        <a:lnSpc>
                          <a:spcPts val="990"/>
                        </a:lnSpc>
                        <a:spcBef>
                          <a:spcPts val="195"/>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Apr</a:t>
                      </a:r>
                      <a:endParaRPr sz="900">
                        <a:latin typeface="Lucida Bright"/>
                        <a:cs typeface="Lucida Bright"/>
                      </a:endParaRPr>
                    </a:p>
                  </a:txBody>
                  <a:tcPr marL="0" marR="0" marT="24765" marB="0">
                    <a:lnT w="28575">
                      <a:solidFill>
                        <a:srgbClr val="305496"/>
                      </a:solidFill>
                      <a:prstDash val="solid"/>
                    </a:lnT>
                  </a:tcPr>
                </a:tc>
                <a:tc gridSpan="2">
                  <a:txBody>
                    <a:bodyPr/>
                    <a:lstStyle/>
                    <a:p>
                      <a:pPr marL="531495">
                        <a:lnSpc>
                          <a:spcPts val="99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Apr</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gridSpan="3">
                  <a:txBody>
                    <a:bodyPr/>
                    <a:lstStyle/>
                    <a:p>
                      <a:pPr marL="481965">
                        <a:lnSpc>
                          <a:spcPts val="99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Apr</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hMerge="1">
                  <a:txBody>
                    <a:bodyPr/>
                    <a:lstStyle/>
                    <a:p>
                      <a:endParaRPr/>
                    </a:p>
                  </a:txBody>
                  <a:tcPr marL="0" marR="0" marT="0" marB="0"/>
                </a:tc>
                <a:tc>
                  <a:txBody>
                    <a:bodyPr/>
                    <a:lstStyle/>
                    <a:p>
                      <a:pPr marR="27940" algn="ctr">
                        <a:lnSpc>
                          <a:spcPts val="990"/>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Apr</a:t>
                      </a:r>
                      <a:endParaRPr sz="900">
                        <a:latin typeface="Lucida Bright"/>
                        <a:cs typeface="Lucida Bright"/>
                      </a:endParaRPr>
                    </a:p>
                  </a:txBody>
                  <a:tcPr marL="0" marR="0" marT="24765" marB="0">
                    <a:lnT w="28575">
                      <a:solidFill>
                        <a:srgbClr val="305496"/>
                      </a:solidFill>
                      <a:prstDash val="solid"/>
                    </a:lnT>
                  </a:tcPr>
                </a:tc>
                <a:tc>
                  <a:txBody>
                    <a:bodyPr/>
                    <a:lstStyle/>
                    <a:p>
                      <a:pPr marL="318135">
                        <a:lnSpc>
                          <a:spcPts val="990"/>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Apr</a:t>
                      </a:r>
                      <a:endParaRPr sz="900">
                        <a:latin typeface="Lucida Bright"/>
                        <a:cs typeface="Lucida Bright"/>
                      </a:endParaRPr>
                    </a:p>
                  </a:txBody>
                  <a:tcPr marL="0" marR="0" marT="24765" marB="0">
                    <a:lnT w="28575">
                      <a:solidFill>
                        <a:srgbClr val="305496"/>
                      </a:solidFill>
                      <a:prstDash val="solid"/>
                    </a:lnT>
                  </a:tcPr>
                </a:tc>
                <a:tc gridSpan="3">
                  <a:txBody>
                    <a:bodyPr/>
                    <a:lstStyle/>
                    <a:p>
                      <a:pPr marL="558800">
                        <a:lnSpc>
                          <a:spcPts val="990"/>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Apr</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tc>
                <a:extLst>
                  <a:ext uri="{0D108BD9-81ED-4DB2-BD59-A6C34878D82A}">
                    <a16:rowId xmlns:a16="http://schemas.microsoft.com/office/drawing/2014/main" val="10001"/>
                  </a:ext>
                </a:extLst>
              </a:tr>
              <a:tr h="473075">
                <a:tc>
                  <a:txBody>
                    <a:bodyPr/>
                    <a:lstStyle/>
                    <a:p>
                      <a:pPr>
                        <a:lnSpc>
                          <a:spcPct val="100000"/>
                        </a:lnSpc>
                        <a:spcBef>
                          <a:spcPts val="20"/>
                        </a:spcBef>
                      </a:pPr>
                      <a:endParaRPr sz="1250">
                        <a:latin typeface="Times New Roman"/>
                        <a:cs typeface="Times New Roman"/>
                      </a:endParaRPr>
                    </a:p>
                    <a:p>
                      <a:pPr marR="46355" algn="ctr">
                        <a:lnSpc>
                          <a:spcPct val="100000"/>
                        </a:lnSpc>
                      </a:pPr>
                      <a:r>
                        <a:rPr sz="1350" i="1" spc="-25" dirty="0">
                          <a:solidFill>
                            <a:srgbClr val="B4C6E7"/>
                          </a:solidFill>
                          <a:latin typeface="Lucida Bright"/>
                          <a:cs typeface="Lucida Bright"/>
                        </a:rPr>
                        <a:t>26</a:t>
                      </a:r>
                      <a:endParaRPr sz="1350">
                        <a:latin typeface="Lucida Bright"/>
                        <a:cs typeface="Lucida Bright"/>
                      </a:endParaRPr>
                    </a:p>
                  </a:txBody>
                  <a:tcPr marL="0" marR="0" marT="2540" marB="0"/>
                </a:tc>
                <a:tc>
                  <a:txBody>
                    <a:bodyPr/>
                    <a:lstStyle/>
                    <a:p>
                      <a:pPr>
                        <a:lnSpc>
                          <a:spcPct val="100000"/>
                        </a:lnSpc>
                        <a:spcBef>
                          <a:spcPts val="20"/>
                        </a:spcBef>
                      </a:pPr>
                      <a:endParaRPr sz="1250">
                        <a:latin typeface="Times New Roman"/>
                        <a:cs typeface="Times New Roman"/>
                      </a:endParaRPr>
                    </a:p>
                    <a:p>
                      <a:pPr marL="113664" algn="ctr">
                        <a:lnSpc>
                          <a:spcPct val="100000"/>
                        </a:lnSpc>
                      </a:pPr>
                      <a:r>
                        <a:rPr sz="1350" i="1" spc="-25" dirty="0">
                          <a:solidFill>
                            <a:srgbClr val="B4C6E7"/>
                          </a:solidFill>
                          <a:latin typeface="Lucida Bright"/>
                          <a:cs typeface="Lucida Bright"/>
                        </a:rPr>
                        <a:t>27</a:t>
                      </a:r>
                      <a:endParaRPr sz="1350">
                        <a:latin typeface="Lucida Bright"/>
                        <a:cs typeface="Lucida Bright"/>
                      </a:endParaRPr>
                    </a:p>
                  </a:txBody>
                  <a:tcPr marL="0" marR="0" marT="2540" marB="0"/>
                </a:tc>
                <a:tc gridSpan="2">
                  <a:txBody>
                    <a:bodyPr/>
                    <a:lstStyle/>
                    <a:p>
                      <a:pPr>
                        <a:lnSpc>
                          <a:spcPct val="100000"/>
                        </a:lnSpc>
                        <a:spcBef>
                          <a:spcPts val="20"/>
                        </a:spcBef>
                      </a:pPr>
                      <a:endParaRPr sz="1250">
                        <a:latin typeface="Times New Roman"/>
                        <a:cs typeface="Times New Roman"/>
                      </a:endParaRPr>
                    </a:p>
                    <a:p>
                      <a:pPr marL="602615">
                        <a:lnSpc>
                          <a:spcPct val="100000"/>
                        </a:lnSpc>
                      </a:pPr>
                      <a:r>
                        <a:rPr sz="1350" i="1" spc="-25" dirty="0">
                          <a:solidFill>
                            <a:srgbClr val="B4C6E7"/>
                          </a:solidFill>
                          <a:latin typeface="Lucida Bright"/>
                          <a:cs typeface="Lucida Bright"/>
                        </a:rPr>
                        <a:t>28</a:t>
                      </a:r>
                      <a:endParaRPr sz="1350">
                        <a:latin typeface="Lucida Bright"/>
                        <a:cs typeface="Lucida Bright"/>
                      </a:endParaRPr>
                    </a:p>
                  </a:txBody>
                  <a:tcPr marL="0" marR="0" marT="2540" marB="0"/>
                </a:tc>
                <a:tc hMerge="1">
                  <a:txBody>
                    <a:bodyPr/>
                    <a:lstStyle/>
                    <a:p>
                      <a:endParaRPr/>
                    </a:p>
                  </a:txBody>
                  <a:tcPr marL="0" marR="0" marT="0" marB="0"/>
                </a:tc>
                <a:tc gridSpan="3">
                  <a:txBody>
                    <a:bodyPr/>
                    <a:lstStyle/>
                    <a:p>
                      <a:pPr>
                        <a:lnSpc>
                          <a:spcPct val="100000"/>
                        </a:lnSpc>
                        <a:spcBef>
                          <a:spcPts val="20"/>
                        </a:spcBef>
                      </a:pPr>
                      <a:endParaRPr sz="1250">
                        <a:latin typeface="Times New Roman"/>
                        <a:cs typeface="Times New Roman"/>
                      </a:endParaRPr>
                    </a:p>
                    <a:p>
                      <a:pPr marL="95250" algn="ctr">
                        <a:lnSpc>
                          <a:spcPct val="100000"/>
                        </a:lnSpc>
                      </a:pPr>
                      <a:r>
                        <a:rPr sz="1350" i="1" spc="-25" dirty="0">
                          <a:solidFill>
                            <a:srgbClr val="B4C6E7"/>
                          </a:solidFill>
                          <a:latin typeface="Lucida Bright"/>
                          <a:cs typeface="Lucida Bright"/>
                        </a:rPr>
                        <a:t>29</a:t>
                      </a:r>
                      <a:endParaRPr sz="1350">
                        <a:latin typeface="Lucida Bright"/>
                        <a:cs typeface="Lucida Bright"/>
                      </a:endParaRPr>
                    </a:p>
                  </a:txBody>
                  <a:tcPr marL="0" marR="0" marT="254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20"/>
                        </a:spcBef>
                      </a:pPr>
                      <a:endParaRPr sz="1250">
                        <a:latin typeface="Times New Roman"/>
                        <a:cs typeface="Times New Roman"/>
                      </a:endParaRPr>
                    </a:p>
                    <a:p>
                      <a:pPr marR="60325" algn="ctr">
                        <a:lnSpc>
                          <a:spcPct val="100000"/>
                        </a:lnSpc>
                      </a:pPr>
                      <a:r>
                        <a:rPr sz="1350" i="1" spc="-25" dirty="0">
                          <a:solidFill>
                            <a:srgbClr val="B4C6E7"/>
                          </a:solidFill>
                          <a:latin typeface="Lucida Bright"/>
                          <a:cs typeface="Lucida Bright"/>
                        </a:rPr>
                        <a:t>30</a:t>
                      </a:r>
                      <a:endParaRPr sz="1350">
                        <a:latin typeface="Lucida Bright"/>
                        <a:cs typeface="Lucida Bright"/>
                      </a:endParaRPr>
                    </a:p>
                  </a:txBody>
                  <a:tcPr marL="0" marR="0" marT="2540" marB="0"/>
                </a:tc>
                <a:tc>
                  <a:txBody>
                    <a:bodyPr/>
                    <a:lstStyle/>
                    <a:p>
                      <a:pPr>
                        <a:lnSpc>
                          <a:spcPct val="100000"/>
                        </a:lnSpc>
                        <a:spcBef>
                          <a:spcPts val="20"/>
                        </a:spcBef>
                      </a:pPr>
                      <a:endParaRPr sz="1250">
                        <a:latin typeface="Times New Roman"/>
                        <a:cs typeface="Times New Roman"/>
                      </a:endParaRPr>
                    </a:p>
                    <a:p>
                      <a:pPr marL="161290" algn="ctr">
                        <a:lnSpc>
                          <a:spcPct val="100000"/>
                        </a:lnSpc>
                      </a:pPr>
                      <a:r>
                        <a:rPr sz="1350" dirty="0">
                          <a:solidFill>
                            <a:srgbClr val="843C0C"/>
                          </a:solidFill>
                          <a:latin typeface="Lucida Bright"/>
                          <a:cs typeface="Lucida Bright"/>
                        </a:rPr>
                        <a:t>1</a:t>
                      </a:r>
                      <a:endParaRPr sz="1350">
                        <a:latin typeface="Lucida Bright"/>
                        <a:cs typeface="Lucida Bright"/>
                      </a:endParaRPr>
                    </a:p>
                  </a:txBody>
                  <a:tcPr marL="0" marR="0" marT="2540" marB="0"/>
                </a:tc>
                <a:tc>
                  <a:txBody>
                    <a:bodyPr/>
                    <a:lstStyle/>
                    <a:p>
                      <a:pPr marL="14604">
                        <a:lnSpc>
                          <a:spcPct val="100000"/>
                        </a:lnSpc>
                        <a:spcBef>
                          <a:spcPts val="790"/>
                        </a:spcBef>
                      </a:pPr>
                      <a:r>
                        <a:rPr sz="1800" b="1" spc="-25" dirty="0">
                          <a:solidFill>
                            <a:srgbClr val="0000FF"/>
                          </a:solidFill>
                          <a:latin typeface="Lucida Bright"/>
                          <a:cs typeface="Lucida Bright"/>
                        </a:rPr>
                        <a:t>31</a:t>
                      </a:r>
                      <a:endParaRPr sz="1800" dirty="0">
                        <a:latin typeface="Lucida Bright"/>
                        <a:cs typeface="Lucida Bright"/>
                      </a:endParaRPr>
                    </a:p>
                  </a:txBody>
                  <a:tcPr marL="0" marR="0" marT="100330" marB="0"/>
                </a:tc>
                <a:tc>
                  <a:txBody>
                    <a:bodyPr/>
                    <a:lstStyle/>
                    <a:p>
                      <a:pPr>
                        <a:lnSpc>
                          <a:spcPct val="100000"/>
                        </a:lnSpc>
                        <a:spcBef>
                          <a:spcPts val="20"/>
                        </a:spcBef>
                      </a:pPr>
                      <a:endParaRPr sz="1250" dirty="0">
                        <a:latin typeface="Times New Roman"/>
                        <a:cs typeface="Times New Roman"/>
                      </a:endParaRPr>
                    </a:p>
                    <a:p>
                      <a:pPr marL="1270" algn="ctr">
                        <a:lnSpc>
                          <a:spcPct val="100000"/>
                        </a:lnSpc>
                      </a:pPr>
                      <a:r>
                        <a:rPr sz="1350" dirty="0">
                          <a:solidFill>
                            <a:srgbClr val="C65911"/>
                          </a:solidFill>
                          <a:latin typeface="Lucida Bright"/>
                          <a:cs typeface="Lucida Bright"/>
                        </a:rPr>
                        <a:t>2</a:t>
                      </a:r>
                      <a:endParaRPr sz="1350" dirty="0">
                        <a:latin typeface="Lucida Bright"/>
                        <a:cs typeface="Lucida Bright"/>
                      </a:endParaRPr>
                    </a:p>
                  </a:txBody>
                  <a:tcPr marL="0" marR="0" marT="2540" marB="0"/>
                </a:tc>
                <a:tc gridSpan="2">
                  <a:txBody>
                    <a:bodyPr/>
                    <a:lstStyle/>
                    <a:p>
                      <a:pPr marL="5080">
                        <a:lnSpc>
                          <a:spcPct val="100000"/>
                        </a:lnSpc>
                        <a:spcBef>
                          <a:spcPts val="955"/>
                        </a:spcBef>
                      </a:pPr>
                      <a:r>
                        <a:rPr sz="1800" b="1" spc="-25" dirty="0">
                          <a:solidFill>
                            <a:srgbClr val="0000FF"/>
                          </a:solidFill>
                          <a:latin typeface="Times New Roman"/>
                          <a:cs typeface="Times New Roman"/>
                        </a:rPr>
                        <a:t>32</a:t>
                      </a:r>
                      <a:endParaRPr sz="1800" dirty="0">
                        <a:latin typeface="Times New Roman"/>
                        <a:cs typeface="Times New Roman"/>
                      </a:endParaRPr>
                    </a:p>
                  </a:txBody>
                  <a:tcPr marL="0" marR="0" marT="121285" marB="0"/>
                </a:tc>
                <a:tc hMerge="1">
                  <a:txBody>
                    <a:bodyPr/>
                    <a:lstStyle/>
                    <a:p>
                      <a:endParaRPr/>
                    </a:p>
                  </a:txBody>
                  <a:tcPr marL="0" marR="0" marT="0" marB="0"/>
                </a:tc>
                <a:extLst>
                  <a:ext uri="{0D108BD9-81ED-4DB2-BD59-A6C34878D82A}">
                    <a16:rowId xmlns:a16="http://schemas.microsoft.com/office/drawing/2014/main" val="10002"/>
                  </a:ext>
                </a:extLst>
              </a:tr>
              <a:tr h="223520">
                <a:tc>
                  <a:txBody>
                    <a:bodyPr/>
                    <a:lstStyle/>
                    <a:p>
                      <a:pPr>
                        <a:lnSpc>
                          <a:spcPct val="100000"/>
                        </a:lnSpc>
                      </a:pPr>
                      <a:endParaRPr sz="1100">
                        <a:latin typeface="Times New Roman"/>
                        <a:cs typeface="Times New Roman"/>
                      </a:endParaRPr>
                    </a:p>
                  </a:txBody>
                  <a:tcPr marL="0" marR="0" marT="0" marB="0"/>
                </a:tc>
                <a:tc>
                  <a:txBody>
                    <a:bodyPr/>
                    <a:lstStyle/>
                    <a:p>
                      <a:pPr>
                        <a:lnSpc>
                          <a:spcPct val="100000"/>
                        </a:lnSpc>
                      </a:pPr>
                      <a:endParaRPr sz="1100">
                        <a:latin typeface="Times New Roman"/>
                        <a:cs typeface="Times New Roman"/>
                      </a:endParaRPr>
                    </a:p>
                  </a:txBody>
                  <a:tcPr marL="0" marR="0" marT="0" marB="0"/>
                </a:tc>
                <a:tc gridSpan="2">
                  <a:txBody>
                    <a:bodyPr/>
                    <a:lstStyle/>
                    <a:p>
                      <a:pPr>
                        <a:lnSpc>
                          <a:spcPct val="100000"/>
                        </a:lnSpc>
                      </a:pPr>
                      <a:endParaRPr sz="1100">
                        <a:latin typeface="Times New Roman"/>
                        <a:cs typeface="Times New Roman"/>
                      </a:endParaRPr>
                    </a:p>
                  </a:txBody>
                  <a:tcPr marL="0" marR="0" marT="0" marB="0"/>
                </a:tc>
                <a:tc hMerge="1">
                  <a:txBody>
                    <a:bodyPr/>
                    <a:lstStyle/>
                    <a:p>
                      <a:endParaRPr/>
                    </a:p>
                  </a:txBody>
                  <a:tcPr marL="0" marR="0" marT="0" marB="0"/>
                </a:tc>
                <a:tc gridSpan="3">
                  <a:txBody>
                    <a:bodyPr/>
                    <a:lstStyle/>
                    <a:p>
                      <a:pPr>
                        <a:lnSpc>
                          <a:spcPct val="100000"/>
                        </a:lnSpc>
                      </a:pPr>
                      <a:endParaRPr sz="1100">
                        <a:latin typeface="Times New Roman"/>
                        <a:cs typeface="Times New Roman"/>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tc>
                <a:tc>
                  <a:txBody>
                    <a:bodyPr/>
                    <a:lstStyle/>
                    <a:p>
                      <a:pPr marR="58419" algn="r">
                        <a:lnSpc>
                          <a:spcPts val="1105"/>
                        </a:lnSpc>
                        <a:spcBef>
                          <a:spcPts val="555"/>
                        </a:spcBef>
                      </a:pPr>
                      <a:r>
                        <a:rPr sz="1050" spc="-10" dirty="0">
                          <a:solidFill>
                            <a:srgbClr val="843C0C"/>
                          </a:solidFill>
                          <a:latin typeface="Lucida Bright"/>
                          <a:cs typeface="Lucida Bright"/>
                        </a:rPr>
                        <a:t>Chodesh</a:t>
                      </a:r>
                      <a:endParaRPr sz="1050">
                        <a:latin typeface="Lucida Bright"/>
                        <a:cs typeface="Lucida Bright"/>
                      </a:endParaRPr>
                    </a:p>
                  </a:txBody>
                  <a:tcPr marL="0" marR="0" marT="70485" marB="0"/>
                </a:tc>
                <a:tc>
                  <a:txBody>
                    <a:bodyPr/>
                    <a:lstStyle/>
                    <a:p>
                      <a:pPr>
                        <a:lnSpc>
                          <a:spcPct val="100000"/>
                        </a:lnSpc>
                      </a:pPr>
                      <a:endParaRPr sz="1100">
                        <a:latin typeface="Times New Roman"/>
                        <a:cs typeface="Times New Roman"/>
                      </a:endParaRPr>
                    </a:p>
                  </a:txBody>
                  <a:tcPr marL="0" marR="0" marT="0" marB="0"/>
                </a:tc>
                <a:tc>
                  <a:txBody>
                    <a:bodyPr/>
                    <a:lstStyle/>
                    <a:p>
                      <a:pPr marL="1270" algn="ctr">
                        <a:lnSpc>
                          <a:spcPts val="944"/>
                        </a:lnSpc>
                        <a:spcBef>
                          <a:spcPts val="715"/>
                        </a:spcBef>
                      </a:pPr>
                      <a:r>
                        <a:rPr sz="800" dirty="0">
                          <a:solidFill>
                            <a:srgbClr val="F4B085"/>
                          </a:solidFill>
                          <a:latin typeface="Lucida Bright"/>
                          <a:cs typeface="Lucida Bright"/>
                        </a:rPr>
                        <a:t>Parsha</a:t>
                      </a:r>
                      <a:r>
                        <a:rPr sz="800" spc="70" dirty="0">
                          <a:solidFill>
                            <a:srgbClr val="F4B085"/>
                          </a:solidFill>
                          <a:latin typeface="Lucida Bright"/>
                          <a:cs typeface="Lucida Bright"/>
                        </a:rPr>
                        <a:t> </a:t>
                      </a:r>
                      <a:r>
                        <a:rPr sz="800" dirty="0">
                          <a:solidFill>
                            <a:srgbClr val="F4B085"/>
                          </a:solidFill>
                          <a:latin typeface="Lucida Bright"/>
                          <a:cs typeface="Lucida Bright"/>
                        </a:rPr>
                        <a:t>5,</a:t>
                      </a:r>
                      <a:r>
                        <a:rPr sz="800" spc="70" dirty="0">
                          <a:solidFill>
                            <a:srgbClr val="F4B085"/>
                          </a:solidFill>
                          <a:latin typeface="Lucida Bright"/>
                          <a:cs typeface="Lucida Bright"/>
                        </a:rPr>
                        <a:t> </a:t>
                      </a:r>
                      <a:r>
                        <a:rPr sz="800" dirty="0">
                          <a:solidFill>
                            <a:srgbClr val="F4B085"/>
                          </a:solidFill>
                          <a:latin typeface="Lucida Bright"/>
                          <a:cs typeface="Lucida Bright"/>
                        </a:rPr>
                        <a:t>Omer</a:t>
                      </a:r>
                      <a:r>
                        <a:rPr sz="800" spc="65" dirty="0">
                          <a:solidFill>
                            <a:srgbClr val="F4B085"/>
                          </a:solidFill>
                          <a:latin typeface="Lucida Bright"/>
                          <a:cs typeface="Lucida Bright"/>
                        </a:rPr>
                        <a:t> </a:t>
                      </a:r>
                      <a:r>
                        <a:rPr sz="800" spc="-50" dirty="0">
                          <a:solidFill>
                            <a:srgbClr val="F4B085"/>
                          </a:solidFill>
                          <a:latin typeface="Lucida Bright"/>
                          <a:cs typeface="Lucida Bright"/>
                        </a:rPr>
                        <a:t>7</a:t>
                      </a:r>
                      <a:endParaRPr sz="800">
                        <a:latin typeface="Lucida Bright"/>
                        <a:cs typeface="Lucida Bright"/>
                      </a:endParaRPr>
                    </a:p>
                  </a:txBody>
                  <a:tcPr marL="0" marR="0" marT="90805" marB="0"/>
                </a:tc>
                <a:tc gridSpan="2">
                  <a:txBody>
                    <a:bodyPr/>
                    <a:lstStyle/>
                    <a:p>
                      <a:pPr>
                        <a:lnSpc>
                          <a:spcPct val="100000"/>
                        </a:lnSpc>
                      </a:pPr>
                      <a:endParaRPr sz="1100">
                        <a:latin typeface="Times New Roman"/>
                        <a:cs typeface="Times New Roman"/>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66370">
                <a:tc>
                  <a:txBody>
                    <a:bodyPr/>
                    <a:lstStyle/>
                    <a:p>
                      <a:pPr marR="14604" algn="ctr">
                        <a:lnSpc>
                          <a:spcPts val="1015"/>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Apr</a:t>
                      </a:r>
                      <a:endParaRPr sz="900">
                        <a:latin typeface="Lucida Bright"/>
                        <a:cs typeface="Lucida Bright"/>
                      </a:endParaRPr>
                    </a:p>
                  </a:txBody>
                  <a:tcPr marL="0" marR="0" marT="24765" marB="0">
                    <a:solidFill>
                      <a:srgbClr val="DDEBF7"/>
                    </a:solidFill>
                  </a:tcPr>
                </a:tc>
                <a:tc>
                  <a:txBody>
                    <a:bodyPr/>
                    <a:lstStyle/>
                    <a:p>
                      <a:pPr marL="186690" algn="ctr">
                        <a:lnSpc>
                          <a:spcPts val="1015"/>
                        </a:lnSpc>
                        <a:spcBef>
                          <a:spcPts val="195"/>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Apr</a:t>
                      </a:r>
                      <a:endParaRPr sz="900">
                        <a:latin typeface="Lucida Bright"/>
                        <a:cs typeface="Lucida Bright"/>
                      </a:endParaRPr>
                    </a:p>
                  </a:txBody>
                  <a:tcPr marL="0" marR="0" marT="24765" marB="0">
                    <a:solidFill>
                      <a:srgbClr val="DDEBF7"/>
                    </a:solidFill>
                  </a:tcPr>
                </a:tc>
                <a:tc gridSpan="2">
                  <a:txBody>
                    <a:bodyPr/>
                    <a:lstStyle/>
                    <a:p>
                      <a:pPr marL="575945">
                        <a:lnSpc>
                          <a:spcPts val="990"/>
                        </a:lnSpc>
                        <a:spcBef>
                          <a:spcPts val="220"/>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Apr</a:t>
                      </a:r>
                      <a:endParaRPr sz="900">
                        <a:latin typeface="Lucida Bright"/>
                        <a:cs typeface="Lucida Bright"/>
                      </a:endParaRPr>
                    </a:p>
                  </a:txBody>
                  <a:tcPr marL="0" marR="0" marT="27940" marB="0">
                    <a:solidFill>
                      <a:srgbClr val="DDEBF7"/>
                    </a:solidFill>
                  </a:tcPr>
                </a:tc>
                <a:tc hMerge="1">
                  <a:txBody>
                    <a:bodyPr/>
                    <a:lstStyle/>
                    <a:p>
                      <a:endParaRPr/>
                    </a:p>
                  </a:txBody>
                  <a:tcPr marL="0" marR="0" marT="0" marB="0"/>
                </a:tc>
                <a:tc gridSpan="3">
                  <a:txBody>
                    <a:bodyPr/>
                    <a:lstStyle/>
                    <a:p>
                      <a:pPr marL="481965">
                        <a:lnSpc>
                          <a:spcPts val="1015"/>
                        </a:lnSpc>
                        <a:spcBef>
                          <a:spcPts val="195"/>
                        </a:spcBef>
                      </a:pPr>
                      <a:r>
                        <a:rPr sz="900" spc="-10" dirty="0">
                          <a:solidFill>
                            <a:srgbClr val="A9D08F"/>
                          </a:solidFill>
                          <a:latin typeface="Lucida Bright"/>
                          <a:cs typeface="Lucida Bright"/>
                        </a:rPr>
                        <a:t>26-</a:t>
                      </a:r>
                      <a:r>
                        <a:rPr sz="900" spc="-25" dirty="0">
                          <a:solidFill>
                            <a:srgbClr val="A9D08F"/>
                          </a:solidFill>
                          <a:latin typeface="Lucida Bright"/>
                          <a:cs typeface="Lucida Bright"/>
                        </a:rPr>
                        <a:t>Apr</a:t>
                      </a:r>
                      <a:endParaRPr sz="900">
                        <a:latin typeface="Lucida Bright"/>
                        <a:cs typeface="Lucida Bright"/>
                      </a:endParaRPr>
                    </a:p>
                  </a:txBody>
                  <a:tcPr marL="0" marR="0" marT="24765" marB="0">
                    <a:solidFill>
                      <a:srgbClr val="DDEBF7"/>
                    </a:solidFill>
                  </a:tcPr>
                </a:tc>
                <a:tc hMerge="1">
                  <a:txBody>
                    <a:bodyPr/>
                    <a:lstStyle/>
                    <a:p>
                      <a:endParaRPr/>
                    </a:p>
                  </a:txBody>
                  <a:tcPr marL="0" marR="0" marT="0" marB="0"/>
                </a:tc>
                <a:tc hMerge="1">
                  <a:txBody>
                    <a:bodyPr/>
                    <a:lstStyle/>
                    <a:p>
                      <a:endParaRPr/>
                    </a:p>
                  </a:txBody>
                  <a:tcPr marL="0" marR="0" marT="0" marB="0"/>
                </a:tc>
                <a:tc gridSpan="2">
                  <a:txBody>
                    <a:bodyPr/>
                    <a:lstStyle/>
                    <a:p>
                      <a:pPr marR="149860" algn="r">
                        <a:lnSpc>
                          <a:spcPts val="1015"/>
                        </a:lnSpc>
                        <a:spcBef>
                          <a:spcPts val="195"/>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Apr</a:t>
                      </a:r>
                      <a:endParaRPr sz="900">
                        <a:latin typeface="Lucida Bright"/>
                        <a:cs typeface="Lucida Bright"/>
                      </a:endParaRPr>
                    </a:p>
                  </a:txBody>
                  <a:tcPr marL="0" marR="0" marT="24765" marB="0">
                    <a:solidFill>
                      <a:srgbClr val="DDEBF7"/>
                    </a:solidFill>
                  </a:tcPr>
                </a:tc>
                <a:tc hMerge="1">
                  <a:txBody>
                    <a:bodyPr/>
                    <a:lstStyle/>
                    <a:p>
                      <a:endParaRPr/>
                    </a:p>
                  </a:txBody>
                  <a:tcPr marL="0" marR="0" marT="0" marB="0"/>
                </a:tc>
                <a:tc gridSpan="3">
                  <a:txBody>
                    <a:bodyPr/>
                    <a:lstStyle/>
                    <a:p>
                      <a:pPr marL="287655">
                        <a:lnSpc>
                          <a:spcPts val="1045"/>
                        </a:lnSpc>
                        <a:spcBef>
                          <a:spcPts val="170"/>
                        </a:spcBef>
                      </a:pPr>
                      <a:r>
                        <a:rPr sz="900" spc="-10" dirty="0">
                          <a:solidFill>
                            <a:srgbClr val="A9D08F"/>
                          </a:solidFill>
                          <a:latin typeface="Lucida Bright"/>
                          <a:cs typeface="Lucida Bright"/>
                        </a:rPr>
                        <a:t>29-</a:t>
                      </a:r>
                      <a:r>
                        <a:rPr sz="900" spc="-25" dirty="0">
                          <a:solidFill>
                            <a:srgbClr val="A9D08F"/>
                          </a:solidFill>
                          <a:latin typeface="Lucida Bright"/>
                          <a:cs typeface="Lucida Bright"/>
                        </a:rPr>
                        <a:t>Apr</a:t>
                      </a:r>
                      <a:endParaRPr sz="900">
                        <a:latin typeface="Lucida Bright"/>
                        <a:cs typeface="Lucida Bright"/>
                      </a:endParaRPr>
                    </a:p>
                  </a:txBody>
                  <a:tcPr marL="0" marR="0" marT="21590" marB="0">
                    <a:solidFill>
                      <a:srgbClr val="DDEBF7"/>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4"/>
                  </a:ext>
                </a:extLst>
              </a:tr>
              <a:tr h="694055">
                <a:tc gridSpan="2">
                  <a:txBody>
                    <a:bodyPr/>
                    <a:lstStyle/>
                    <a:p>
                      <a:pPr marL="503555">
                        <a:lnSpc>
                          <a:spcPct val="100000"/>
                        </a:lnSpc>
                        <a:spcBef>
                          <a:spcPts val="795"/>
                        </a:spcBef>
                        <a:tabLst>
                          <a:tab pos="948055" algn="l"/>
                          <a:tab pos="1627505" algn="l"/>
                        </a:tabLst>
                      </a:pPr>
                      <a:r>
                        <a:rPr sz="2025" spc="-75" baseline="-8230" dirty="0">
                          <a:solidFill>
                            <a:srgbClr val="305496"/>
                          </a:solidFill>
                          <a:latin typeface="Lucida Bright"/>
                          <a:cs typeface="Lucida Bright"/>
                        </a:rPr>
                        <a:t>3</a:t>
                      </a:r>
                      <a:r>
                        <a:rPr sz="2025" baseline="-8230" dirty="0">
                          <a:solidFill>
                            <a:srgbClr val="305496"/>
                          </a:solidFill>
                          <a:latin typeface="Lucida Bright"/>
                          <a:cs typeface="Lucida Bright"/>
                        </a:rPr>
                        <a:t>	</a:t>
                      </a:r>
                      <a:r>
                        <a:rPr sz="1800" b="1" spc="-25" dirty="0">
                          <a:solidFill>
                            <a:srgbClr val="0000FF"/>
                          </a:solidFill>
                          <a:latin typeface="Lucida Bright"/>
                          <a:cs typeface="Lucida Bright"/>
                        </a:rPr>
                        <a:t>33</a:t>
                      </a:r>
                      <a:r>
                        <a:rPr sz="1800" b="1" dirty="0">
                          <a:solidFill>
                            <a:srgbClr val="0000FF"/>
                          </a:solidFill>
                          <a:latin typeface="Lucida Bright"/>
                          <a:cs typeface="Lucida Bright"/>
                        </a:rPr>
                        <a:t>	</a:t>
                      </a:r>
                      <a:r>
                        <a:rPr sz="2025" spc="-75" baseline="-8230" dirty="0">
                          <a:solidFill>
                            <a:srgbClr val="305496"/>
                          </a:solidFill>
                          <a:latin typeface="Lucida Bright"/>
                          <a:cs typeface="Lucida Bright"/>
                        </a:rPr>
                        <a:t>4</a:t>
                      </a:r>
                      <a:endParaRPr sz="2025" baseline="-8230">
                        <a:latin typeface="Lucida Bright"/>
                        <a:cs typeface="Lucida Bright"/>
                      </a:endParaRPr>
                    </a:p>
                  </a:txBody>
                  <a:tcPr marL="0" marR="0" marT="100965" marB="0">
                    <a:lnB w="28575">
                      <a:solidFill>
                        <a:srgbClr val="305496"/>
                      </a:solidFill>
                      <a:prstDash val="solid"/>
                    </a:lnB>
                    <a:solidFill>
                      <a:srgbClr val="DDEBF7"/>
                    </a:solidFill>
                  </a:tcPr>
                </a:tc>
                <a:tc hMerge="1">
                  <a:txBody>
                    <a:bodyPr/>
                    <a:lstStyle/>
                    <a:p>
                      <a:endParaRPr/>
                    </a:p>
                  </a:txBody>
                  <a:tcPr marL="0" marR="0" marT="0" marB="0"/>
                </a:tc>
                <a:tc>
                  <a:txBody>
                    <a:bodyPr/>
                    <a:lstStyle/>
                    <a:p>
                      <a:pPr marL="22225">
                        <a:lnSpc>
                          <a:spcPct val="100000"/>
                        </a:lnSpc>
                        <a:spcBef>
                          <a:spcPts val="1185"/>
                        </a:spcBef>
                      </a:pPr>
                      <a:r>
                        <a:rPr sz="1800" b="1" spc="-25" dirty="0">
                          <a:solidFill>
                            <a:srgbClr val="0000FF"/>
                          </a:solidFill>
                          <a:latin typeface="Lucida Bright"/>
                          <a:cs typeface="Lucida Bright"/>
                        </a:rPr>
                        <a:t>34</a:t>
                      </a:r>
                      <a:endParaRPr sz="1800">
                        <a:latin typeface="Lucida Bright"/>
                        <a:cs typeface="Lucida Bright"/>
                      </a:endParaRPr>
                    </a:p>
                  </a:txBody>
                  <a:tcPr marL="0" marR="0" marT="150495" marB="0">
                    <a:lnB w="28575">
                      <a:solidFill>
                        <a:srgbClr val="305496"/>
                      </a:solidFill>
                      <a:prstDash val="solid"/>
                    </a:lnB>
                    <a:solidFill>
                      <a:srgbClr val="DDEBF7"/>
                    </a:solidFill>
                  </a:tcPr>
                </a:tc>
                <a:tc>
                  <a:txBody>
                    <a:bodyPr/>
                    <a:lstStyle/>
                    <a:p>
                      <a:pPr>
                        <a:lnSpc>
                          <a:spcPct val="100000"/>
                        </a:lnSpc>
                        <a:spcBef>
                          <a:spcPts val="20"/>
                        </a:spcBef>
                      </a:pPr>
                      <a:endParaRPr sz="1250">
                        <a:latin typeface="Times New Roman"/>
                        <a:cs typeface="Times New Roman"/>
                      </a:endParaRPr>
                    </a:p>
                    <a:p>
                      <a:pPr marR="36830" algn="ctr">
                        <a:lnSpc>
                          <a:spcPct val="100000"/>
                        </a:lnSpc>
                      </a:pPr>
                      <a:r>
                        <a:rPr sz="1350" dirty="0">
                          <a:solidFill>
                            <a:srgbClr val="305496"/>
                          </a:solidFill>
                          <a:latin typeface="Lucida Bright"/>
                          <a:cs typeface="Lucida Bright"/>
                        </a:rPr>
                        <a:t>5</a:t>
                      </a:r>
                      <a:endParaRPr sz="1350">
                        <a:latin typeface="Lucida Bright"/>
                        <a:cs typeface="Lucida Bright"/>
                      </a:endParaRPr>
                    </a:p>
                  </a:txBody>
                  <a:tcPr marL="0" marR="0" marT="2540" marB="0">
                    <a:lnB w="28575">
                      <a:solidFill>
                        <a:srgbClr val="305496"/>
                      </a:solidFill>
                      <a:prstDash val="solid"/>
                    </a:lnB>
                    <a:solidFill>
                      <a:srgbClr val="DDEBF7"/>
                    </a:solidFill>
                  </a:tcPr>
                </a:tc>
                <a:tc>
                  <a:txBody>
                    <a:bodyPr/>
                    <a:lstStyle/>
                    <a:p>
                      <a:pPr marL="8255">
                        <a:lnSpc>
                          <a:spcPct val="100000"/>
                        </a:lnSpc>
                        <a:spcBef>
                          <a:spcPts val="1185"/>
                        </a:spcBef>
                      </a:pPr>
                      <a:r>
                        <a:rPr sz="1800" b="1" spc="-25" dirty="0">
                          <a:solidFill>
                            <a:srgbClr val="0000FF"/>
                          </a:solidFill>
                          <a:latin typeface="Lucida Bright"/>
                          <a:cs typeface="Lucida Bright"/>
                        </a:rPr>
                        <a:t>35</a:t>
                      </a:r>
                      <a:endParaRPr sz="1800">
                        <a:latin typeface="Lucida Bright"/>
                        <a:cs typeface="Lucida Bright"/>
                      </a:endParaRPr>
                    </a:p>
                  </a:txBody>
                  <a:tcPr marL="0" marR="0" marT="150495" marB="0">
                    <a:lnB w="28575">
                      <a:solidFill>
                        <a:srgbClr val="305496"/>
                      </a:solidFill>
                      <a:prstDash val="solid"/>
                    </a:lnB>
                    <a:solidFill>
                      <a:srgbClr val="DDEBF7"/>
                    </a:solidFill>
                  </a:tcPr>
                </a:tc>
                <a:tc>
                  <a:txBody>
                    <a:bodyPr/>
                    <a:lstStyle/>
                    <a:p>
                      <a:pPr marL="29845" algn="ctr">
                        <a:lnSpc>
                          <a:spcPct val="100000"/>
                        </a:lnSpc>
                        <a:spcBef>
                          <a:spcPts val="1430"/>
                        </a:spcBef>
                      </a:pPr>
                      <a:r>
                        <a:rPr sz="1350" dirty="0">
                          <a:solidFill>
                            <a:srgbClr val="305496"/>
                          </a:solidFill>
                          <a:latin typeface="Lucida Bright"/>
                          <a:cs typeface="Lucida Bright"/>
                        </a:rPr>
                        <a:t>6</a:t>
                      </a:r>
                      <a:endParaRPr sz="1350">
                        <a:latin typeface="Lucida Bright"/>
                        <a:cs typeface="Lucida Bright"/>
                      </a:endParaRPr>
                    </a:p>
                  </a:txBody>
                  <a:tcPr marL="0" marR="0" marT="181610" marB="0">
                    <a:lnB w="28575">
                      <a:solidFill>
                        <a:srgbClr val="305496"/>
                      </a:solidFill>
                      <a:prstDash val="solid"/>
                    </a:lnB>
                    <a:solidFill>
                      <a:srgbClr val="DDEBF7"/>
                    </a:solidFill>
                  </a:tcPr>
                </a:tc>
                <a:tc gridSpan="6">
                  <a:txBody>
                    <a:bodyPr/>
                    <a:lstStyle/>
                    <a:p>
                      <a:pPr marL="76835">
                        <a:lnSpc>
                          <a:spcPct val="100000"/>
                        </a:lnSpc>
                        <a:spcBef>
                          <a:spcPts val="1250"/>
                        </a:spcBef>
                        <a:tabLst>
                          <a:tab pos="891540" algn="l"/>
                          <a:tab pos="1332230" algn="l"/>
                          <a:tab pos="1910714" algn="l"/>
                          <a:tab pos="2744470" algn="l"/>
                          <a:tab pos="3169285" algn="l"/>
                        </a:tabLst>
                      </a:pPr>
                      <a:r>
                        <a:rPr sz="2700" b="1" spc="-37" baseline="1543" dirty="0">
                          <a:solidFill>
                            <a:srgbClr val="0000FF"/>
                          </a:solidFill>
                          <a:latin typeface="Lucida Bright"/>
                          <a:cs typeface="Lucida Bright"/>
                        </a:rPr>
                        <a:t>36</a:t>
                      </a:r>
                      <a:r>
                        <a:rPr sz="2700" b="1" baseline="1543" dirty="0">
                          <a:solidFill>
                            <a:srgbClr val="0000FF"/>
                          </a:solidFill>
                          <a:latin typeface="Lucida Bright"/>
                          <a:cs typeface="Lucida Bright"/>
                        </a:rPr>
                        <a:t>	</a:t>
                      </a:r>
                      <a:r>
                        <a:rPr sz="2700" b="1" i="1" spc="44" baseline="-4629" dirty="0">
                          <a:solidFill>
                            <a:srgbClr val="0000FF"/>
                          </a:solidFill>
                          <a:latin typeface="Cambria"/>
                          <a:cs typeface="Cambria"/>
                        </a:rPr>
                        <a:t>7</a:t>
                      </a:r>
                      <a:r>
                        <a:rPr sz="2700" b="1" i="1" baseline="-4629" dirty="0">
                          <a:solidFill>
                            <a:srgbClr val="0000FF"/>
                          </a:solidFill>
                          <a:latin typeface="Cambria"/>
                          <a:cs typeface="Cambria"/>
                        </a:rPr>
                        <a:t>	</a:t>
                      </a:r>
                      <a:r>
                        <a:rPr sz="1800" b="1" spc="-25" dirty="0">
                          <a:solidFill>
                            <a:srgbClr val="0000FF"/>
                          </a:solidFill>
                          <a:latin typeface="Lucida Bright"/>
                          <a:cs typeface="Lucida Bright"/>
                        </a:rPr>
                        <a:t>37</a:t>
                      </a:r>
                      <a:r>
                        <a:rPr sz="1800" b="1" dirty="0">
                          <a:solidFill>
                            <a:srgbClr val="0000FF"/>
                          </a:solidFill>
                          <a:latin typeface="Lucida Bright"/>
                          <a:cs typeface="Lucida Bright"/>
                        </a:rPr>
                        <a:t>	</a:t>
                      </a:r>
                      <a:r>
                        <a:rPr sz="2025" baseline="10288" dirty="0">
                          <a:solidFill>
                            <a:srgbClr val="305496"/>
                          </a:solidFill>
                          <a:latin typeface="Lucida Bright"/>
                          <a:cs typeface="Lucida Bright"/>
                        </a:rPr>
                        <a:t>8</a:t>
                      </a:r>
                      <a:r>
                        <a:rPr sz="2025" spc="337" baseline="10288" dirty="0">
                          <a:solidFill>
                            <a:srgbClr val="305496"/>
                          </a:solidFill>
                          <a:latin typeface="Lucida Bright"/>
                          <a:cs typeface="Lucida Bright"/>
                        </a:rPr>
                        <a:t> </a:t>
                      </a:r>
                      <a:r>
                        <a:rPr sz="1800" b="1" spc="-25" dirty="0">
                          <a:solidFill>
                            <a:srgbClr val="0000FF"/>
                          </a:solidFill>
                          <a:latin typeface="Lucida Bright"/>
                          <a:cs typeface="Lucida Bright"/>
                        </a:rPr>
                        <a:t>38</a:t>
                      </a:r>
                      <a:r>
                        <a:rPr sz="1800" b="1" dirty="0">
                          <a:solidFill>
                            <a:srgbClr val="0000FF"/>
                          </a:solidFill>
                          <a:latin typeface="Lucida Bright"/>
                          <a:cs typeface="Lucida Bright"/>
                        </a:rPr>
                        <a:t>	</a:t>
                      </a:r>
                      <a:r>
                        <a:rPr sz="2025" spc="-75" baseline="12345" dirty="0">
                          <a:solidFill>
                            <a:srgbClr val="C00000"/>
                          </a:solidFill>
                          <a:latin typeface="Lucida Bright"/>
                          <a:cs typeface="Lucida Bright"/>
                        </a:rPr>
                        <a:t>9</a:t>
                      </a:r>
                      <a:r>
                        <a:rPr sz="2025" baseline="12345" dirty="0">
                          <a:solidFill>
                            <a:srgbClr val="C00000"/>
                          </a:solidFill>
                          <a:latin typeface="Lucida Bright"/>
                          <a:cs typeface="Lucida Bright"/>
                        </a:rPr>
                        <a:t>	</a:t>
                      </a:r>
                      <a:r>
                        <a:rPr sz="2700" b="1" spc="-37" baseline="13888" dirty="0">
                          <a:solidFill>
                            <a:srgbClr val="0000FF"/>
                          </a:solidFill>
                          <a:latin typeface="Lucida Bright"/>
                          <a:cs typeface="Lucida Bright"/>
                        </a:rPr>
                        <a:t>39</a:t>
                      </a:r>
                      <a:endParaRPr sz="2700" baseline="13888">
                        <a:latin typeface="Lucida Bright"/>
                        <a:cs typeface="Lucida Bright"/>
                      </a:endParaRPr>
                    </a:p>
                    <a:p>
                      <a:pPr marR="680720" algn="r">
                        <a:lnSpc>
                          <a:spcPct val="100000"/>
                        </a:lnSpc>
                        <a:spcBef>
                          <a:spcPts val="980"/>
                        </a:spcBef>
                      </a:pPr>
                      <a:r>
                        <a:rPr sz="800" spc="-10" dirty="0">
                          <a:solidFill>
                            <a:srgbClr val="F4B085"/>
                          </a:solidFill>
                          <a:latin typeface="Lucida Bright"/>
                          <a:cs typeface="Lucida Bright"/>
                        </a:rPr>
                        <a:t>Parsha</a:t>
                      </a:r>
                      <a:endParaRPr sz="800">
                        <a:latin typeface="Lucida Bright"/>
                        <a:cs typeface="Lucida Bright"/>
                      </a:endParaRPr>
                    </a:p>
                  </a:txBody>
                  <a:tcPr marL="0" marR="0" marT="158750" marB="0">
                    <a:lnB w="28575">
                      <a:solidFill>
                        <a:srgbClr val="305496"/>
                      </a:solidFill>
                      <a:prstDash val="solid"/>
                    </a:lnB>
                    <a:solidFill>
                      <a:srgbClr val="DDEBF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tc>
                <a:extLst>
                  <a:ext uri="{0D108BD9-81ED-4DB2-BD59-A6C34878D82A}">
                    <a16:rowId xmlns:a16="http://schemas.microsoft.com/office/drawing/2014/main" val="10005"/>
                  </a:ext>
                </a:extLst>
              </a:tr>
              <a:tr h="163830">
                <a:tc>
                  <a:txBody>
                    <a:bodyPr/>
                    <a:lstStyle/>
                    <a:p>
                      <a:pPr marR="13970" algn="ctr">
                        <a:lnSpc>
                          <a:spcPts val="990"/>
                        </a:lnSpc>
                        <a:spcBef>
                          <a:spcPts val="195"/>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Apr</a:t>
                      </a:r>
                      <a:endParaRPr sz="900">
                        <a:latin typeface="Lucida Bright"/>
                        <a:cs typeface="Lucida Bright"/>
                      </a:endParaRPr>
                    </a:p>
                  </a:txBody>
                  <a:tcPr marL="0" marR="0" marT="24765" marB="0">
                    <a:lnT w="28575">
                      <a:solidFill>
                        <a:srgbClr val="305496"/>
                      </a:solidFill>
                      <a:prstDash val="solid"/>
                    </a:lnT>
                  </a:tcPr>
                </a:tc>
                <a:tc>
                  <a:txBody>
                    <a:bodyPr/>
                    <a:lstStyle/>
                    <a:p>
                      <a:pPr marL="147955" algn="ctr">
                        <a:lnSpc>
                          <a:spcPts val="990"/>
                        </a:lnSpc>
                        <a:spcBef>
                          <a:spcPts val="195"/>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125730">
                        <a:lnSpc>
                          <a:spcPts val="990"/>
                        </a:lnSpc>
                        <a:spcBef>
                          <a:spcPts val="195"/>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tcPr>
                </a:tc>
                <a:tc>
                  <a:txBody>
                    <a:bodyPr/>
                    <a:lstStyle/>
                    <a:p>
                      <a:pPr marL="31115" algn="ctr">
                        <a:lnSpc>
                          <a:spcPts val="990"/>
                        </a:lnSpc>
                        <a:spcBef>
                          <a:spcPts val="195"/>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gridSpan="6">
                  <a:txBody>
                    <a:bodyPr/>
                    <a:lstStyle/>
                    <a:p>
                      <a:pPr marL="311150" algn="ctr">
                        <a:lnSpc>
                          <a:spcPts val="990"/>
                        </a:lnSpc>
                        <a:spcBef>
                          <a:spcPts val="195"/>
                        </a:spcBef>
                        <a:tabLst>
                          <a:tab pos="1414780" algn="l"/>
                          <a:tab pos="2200910" algn="l"/>
                        </a:tabLst>
                      </a:pPr>
                      <a:r>
                        <a:rPr sz="900" spc="-10" dirty="0">
                          <a:solidFill>
                            <a:srgbClr val="A9D08F"/>
                          </a:solidFill>
                          <a:latin typeface="Lucida Bright"/>
                          <a:cs typeface="Lucida Bright"/>
                        </a:rPr>
                        <a:t>4-</a:t>
                      </a:r>
                      <a:r>
                        <a:rPr sz="900" spc="-25" dirty="0">
                          <a:solidFill>
                            <a:srgbClr val="A9D08F"/>
                          </a:solidFill>
                          <a:latin typeface="Lucida Bright"/>
                          <a:cs typeface="Lucida Bright"/>
                        </a:rPr>
                        <a:t>May</a:t>
                      </a:r>
                      <a:r>
                        <a:rPr sz="900" dirty="0">
                          <a:solidFill>
                            <a:srgbClr val="A9D08F"/>
                          </a:solidFill>
                          <a:latin typeface="Lucida Bright"/>
                          <a:cs typeface="Lucida Bright"/>
                        </a:rPr>
                        <a:t>	</a:t>
                      </a:r>
                      <a:r>
                        <a:rPr sz="900" spc="-10" dirty="0">
                          <a:solidFill>
                            <a:srgbClr val="A9D08F"/>
                          </a:solidFill>
                          <a:latin typeface="Lucida Bright"/>
                          <a:cs typeface="Lucida Bright"/>
                        </a:rPr>
                        <a:t>5-</a:t>
                      </a:r>
                      <a:r>
                        <a:rPr sz="900" spc="-25" dirty="0">
                          <a:solidFill>
                            <a:srgbClr val="A9D08F"/>
                          </a:solidFill>
                          <a:latin typeface="Lucida Bright"/>
                          <a:cs typeface="Lucida Bright"/>
                        </a:rPr>
                        <a:t>May</a:t>
                      </a:r>
                      <a:r>
                        <a:rPr sz="900" dirty="0">
                          <a:solidFill>
                            <a:srgbClr val="A9D08F"/>
                          </a:solidFill>
                          <a:latin typeface="Lucida Bright"/>
                          <a:cs typeface="Lucida Bright"/>
                        </a:rPr>
                        <a:t>	</a:t>
                      </a:r>
                      <a:r>
                        <a:rPr sz="1200" baseline="24305" dirty="0">
                          <a:solidFill>
                            <a:srgbClr val="F4B085"/>
                          </a:solidFill>
                          <a:latin typeface="Lucida Bright"/>
                          <a:cs typeface="Lucida Bright"/>
                        </a:rPr>
                        <a:t>6,</a:t>
                      </a:r>
                      <a:r>
                        <a:rPr sz="1200" spc="112" baseline="24305" dirty="0">
                          <a:solidFill>
                            <a:srgbClr val="F4B085"/>
                          </a:solidFill>
                          <a:latin typeface="Lucida Bright"/>
                          <a:cs typeface="Lucida Bright"/>
                        </a:rPr>
                        <a:t> </a:t>
                      </a:r>
                      <a:r>
                        <a:rPr sz="1200" spc="-172" baseline="24305" dirty="0">
                          <a:solidFill>
                            <a:srgbClr val="F4B085"/>
                          </a:solidFill>
                          <a:latin typeface="Lucida Bright"/>
                          <a:cs typeface="Lucida Bright"/>
                        </a:rPr>
                        <a:t>Ome</a:t>
                      </a:r>
                      <a:r>
                        <a:rPr sz="900" spc="-114" dirty="0">
                          <a:solidFill>
                            <a:srgbClr val="A9D08F"/>
                          </a:solidFill>
                          <a:latin typeface="Lucida Bright"/>
                          <a:cs typeface="Lucida Bright"/>
                        </a:rPr>
                        <a:t>6</a:t>
                      </a:r>
                      <a:r>
                        <a:rPr sz="1200" spc="-172" baseline="24305" dirty="0">
                          <a:solidFill>
                            <a:srgbClr val="F4B085"/>
                          </a:solidFill>
                          <a:latin typeface="Lucida Bright"/>
                          <a:cs typeface="Lucida Bright"/>
                        </a:rPr>
                        <a:t>r</a:t>
                      </a:r>
                      <a:r>
                        <a:rPr sz="900" spc="-114" dirty="0">
                          <a:solidFill>
                            <a:srgbClr val="A9D08F"/>
                          </a:solidFill>
                          <a:latin typeface="Lucida Bright"/>
                          <a:cs typeface="Lucida Bright"/>
                        </a:rPr>
                        <a:t>-</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06"/>
                  </a:ext>
                </a:extLst>
              </a:tr>
            </a:tbl>
          </a:graphicData>
        </a:graphic>
      </p:graphicFrame>
      <p:sp>
        <p:nvSpPr>
          <p:cNvPr id="36" name="object 36"/>
          <p:cNvSpPr txBox="1"/>
          <p:nvPr/>
        </p:nvSpPr>
        <p:spPr>
          <a:xfrm>
            <a:off x="7809614" y="5805097"/>
            <a:ext cx="494665" cy="657225"/>
          </a:xfrm>
          <a:prstGeom prst="rect">
            <a:avLst/>
          </a:prstGeom>
        </p:spPr>
        <p:txBody>
          <a:bodyPr vert="horz" wrap="square" lIns="0" tIns="14604" rIns="0" bIns="0" rtlCol="0">
            <a:spAutoFit/>
          </a:bodyPr>
          <a:lstStyle/>
          <a:p>
            <a:pPr marL="205740">
              <a:lnSpc>
                <a:spcPct val="100000"/>
              </a:lnSpc>
              <a:spcBef>
                <a:spcPts val="114"/>
              </a:spcBef>
            </a:pPr>
            <a:r>
              <a:rPr sz="1350" spc="-25" dirty="0">
                <a:solidFill>
                  <a:srgbClr val="305496"/>
                </a:solidFill>
                <a:latin typeface="Lucida Bright"/>
                <a:cs typeface="Lucida Bright"/>
              </a:rPr>
              <a:t>30</a:t>
            </a:r>
            <a:endParaRPr sz="1350">
              <a:latin typeface="Lucida Bright"/>
              <a:cs typeface="Lucida Bright"/>
            </a:endParaRPr>
          </a:p>
          <a:p>
            <a:pPr marL="12700">
              <a:lnSpc>
                <a:spcPct val="100000"/>
              </a:lnSpc>
              <a:spcBef>
                <a:spcPts val="1365"/>
              </a:spcBef>
            </a:pPr>
            <a:r>
              <a:rPr sz="800" dirty="0">
                <a:solidFill>
                  <a:srgbClr val="F4B085"/>
                </a:solidFill>
                <a:latin typeface="Lucida Bright"/>
                <a:cs typeface="Lucida Bright"/>
              </a:rPr>
              <a:t>Parsha</a:t>
            </a:r>
            <a:r>
              <a:rPr sz="800" spc="105" dirty="0">
                <a:solidFill>
                  <a:srgbClr val="F4B085"/>
                </a:solidFill>
                <a:latin typeface="Lucida Bright"/>
                <a:cs typeface="Lucida Bright"/>
              </a:rPr>
              <a:t> </a:t>
            </a:r>
            <a:r>
              <a:rPr sz="800" spc="-25" dirty="0">
                <a:solidFill>
                  <a:srgbClr val="F4B085"/>
                </a:solidFill>
                <a:latin typeface="Lucida Bright"/>
                <a:cs typeface="Lucida Bright"/>
              </a:rPr>
              <a:t>9,</a:t>
            </a:r>
            <a:endParaRPr sz="800">
              <a:latin typeface="Lucida Bright"/>
              <a:cs typeface="Lucida Bright"/>
            </a:endParaRPr>
          </a:p>
          <a:p>
            <a:pPr marL="12700">
              <a:lnSpc>
                <a:spcPct val="100000"/>
              </a:lnSpc>
              <a:spcBef>
                <a:spcPts val="45"/>
              </a:spcBef>
            </a:pPr>
            <a:r>
              <a:rPr sz="800" dirty="0">
                <a:solidFill>
                  <a:srgbClr val="F4B085"/>
                </a:solidFill>
                <a:latin typeface="Lucida Bright"/>
                <a:cs typeface="Lucida Bright"/>
              </a:rPr>
              <a:t>Omer</a:t>
            </a:r>
            <a:r>
              <a:rPr sz="800" spc="85" dirty="0">
                <a:solidFill>
                  <a:srgbClr val="F4B085"/>
                </a:solidFill>
                <a:latin typeface="Lucida Bright"/>
                <a:cs typeface="Lucida Bright"/>
              </a:rPr>
              <a:t> </a:t>
            </a:r>
            <a:r>
              <a:rPr sz="800" spc="-25" dirty="0">
                <a:solidFill>
                  <a:srgbClr val="F4B085"/>
                </a:solidFill>
                <a:latin typeface="Lucida Bright"/>
                <a:cs typeface="Lucida Bright"/>
              </a:rPr>
              <a:t>35</a:t>
            </a:r>
            <a:endParaRPr sz="800">
              <a:latin typeface="Lucida Bright"/>
              <a:cs typeface="Lucida Bright"/>
            </a:endParaRPr>
          </a:p>
        </p:txBody>
      </p:sp>
      <p:sp>
        <p:nvSpPr>
          <p:cNvPr id="37" name="object 37"/>
          <p:cNvSpPr txBox="1"/>
          <p:nvPr/>
        </p:nvSpPr>
        <p:spPr>
          <a:xfrm>
            <a:off x="1113282" y="6335267"/>
            <a:ext cx="2209165" cy="144145"/>
          </a:xfrm>
          <a:prstGeom prst="rect">
            <a:avLst/>
          </a:prstGeom>
          <a:solidFill>
            <a:srgbClr val="FFFF00"/>
          </a:solidFill>
        </p:spPr>
        <p:txBody>
          <a:bodyPr vert="horz" wrap="square" lIns="0" tIns="5715" rIns="0" bIns="0" rtlCol="0">
            <a:spAutoFit/>
          </a:bodyPr>
          <a:lstStyle/>
          <a:p>
            <a:pPr marL="17780">
              <a:lnSpc>
                <a:spcPct val="100000"/>
              </a:lnSpc>
              <a:spcBef>
                <a:spcPts val="4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38" name="object 38"/>
          <p:cNvSpPr txBox="1">
            <a:spLocks noGrp="1"/>
          </p:cNvSpPr>
          <p:nvPr>
            <p:ph type="title"/>
          </p:nvPr>
        </p:nvSpPr>
        <p:spPr>
          <a:prstGeom prst="rect">
            <a:avLst/>
          </a:prstGeom>
        </p:spPr>
        <p:txBody>
          <a:bodyPr vert="horz" wrap="square" lIns="0" tIns="130936" rIns="0" bIns="0" rtlCol="0">
            <a:spAutoFit/>
          </a:bodyPr>
          <a:lstStyle/>
          <a:p>
            <a:pPr marL="12700">
              <a:lnSpc>
                <a:spcPct val="100000"/>
              </a:lnSpc>
              <a:spcBef>
                <a:spcPts val="95"/>
              </a:spcBef>
            </a:pPr>
            <a:r>
              <a:rPr dirty="0"/>
              <a:t>Chodesh</a:t>
            </a:r>
            <a:r>
              <a:rPr spc="-135" dirty="0"/>
              <a:t> </a:t>
            </a:r>
            <a:r>
              <a:rPr spc="-50" dirty="0"/>
              <a:t>2</a:t>
            </a:r>
          </a:p>
        </p:txBody>
      </p:sp>
      <p:sp>
        <p:nvSpPr>
          <p:cNvPr id="39" name="object 39"/>
          <p:cNvSpPr/>
          <p:nvPr/>
        </p:nvSpPr>
        <p:spPr>
          <a:xfrm>
            <a:off x="1113282" y="459943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40" name="object 40"/>
          <p:cNvSpPr/>
          <p:nvPr/>
        </p:nvSpPr>
        <p:spPr>
          <a:xfrm>
            <a:off x="1113282" y="5460491"/>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41" name="object 41"/>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pic>
        <p:nvPicPr>
          <p:cNvPr id="43" name="object 43"/>
          <p:cNvPicPr/>
          <p:nvPr/>
        </p:nvPicPr>
        <p:blipFill>
          <a:blip r:embed="rId2" cstate="print"/>
          <a:stretch>
            <a:fillRect/>
          </a:stretch>
        </p:blipFill>
        <p:spPr>
          <a:xfrm>
            <a:off x="5381167" y="762101"/>
            <a:ext cx="3423415" cy="1026249"/>
          </a:xfrm>
          <a:prstGeom prst="rect">
            <a:avLst/>
          </a:prstGeom>
        </p:spPr>
      </p:pic>
      <p:sp>
        <p:nvSpPr>
          <p:cNvPr id="44" name="object 44"/>
          <p:cNvSpPr txBox="1"/>
          <p:nvPr/>
        </p:nvSpPr>
        <p:spPr>
          <a:xfrm>
            <a:off x="1974051" y="4085595"/>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40</a:t>
            </a:r>
            <a:endParaRPr sz="1800">
              <a:latin typeface="Lucida Bright"/>
              <a:cs typeface="Lucida Bright"/>
            </a:endParaRPr>
          </a:p>
        </p:txBody>
      </p:sp>
      <p:sp>
        <p:nvSpPr>
          <p:cNvPr id="45" name="object 45"/>
          <p:cNvSpPr txBox="1"/>
          <p:nvPr/>
        </p:nvSpPr>
        <p:spPr>
          <a:xfrm>
            <a:off x="3046397" y="4093908"/>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41</a:t>
            </a:r>
            <a:endParaRPr sz="1800">
              <a:latin typeface="Lucida Bright"/>
              <a:cs typeface="Lucida Bright"/>
            </a:endParaRPr>
          </a:p>
        </p:txBody>
      </p:sp>
      <p:sp>
        <p:nvSpPr>
          <p:cNvPr id="46" name="object 46"/>
          <p:cNvSpPr txBox="1"/>
          <p:nvPr/>
        </p:nvSpPr>
        <p:spPr>
          <a:xfrm>
            <a:off x="4301624" y="4135471"/>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42</a:t>
            </a:r>
            <a:endParaRPr sz="1800">
              <a:latin typeface="Lucida Bright"/>
              <a:cs typeface="Lucida Bright"/>
            </a:endParaRPr>
          </a:p>
        </p:txBody>
      </p:sp>
      <p:sp>
        <p:nvSpPr>
          <p:cNvPr id="47" name="object 47"/>
          <p:cNvSpPr txBox="1"/>
          <p:nvPr/>
        </p:nvSpPr>
        <p:spPr>
          <a:xfrm>
            <a:off x="5382284" y="4093908"/>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43</a:t>
            </a:r>
            <a:endParaRPr sz="1800">
              <a:latin typeface="Lucida Bright"/>
              <a:cs typeface="Lucida Bright"/>
            </a:endParaRPr>
          </a:p>
        </p:txBody>
      </p:sp>
      <p:sp>
        <p:nvSpPr>
          <p:cNvPr id="48" name="object 48"/>
          <p:cNvSpPr txBox="1"/>
          <p:nvPr/>
        </p:nvSpPr>
        <p:spPr>
          <a:xfrm>
            <a:off x="6496194" y="4102220"/>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44</a:t>
            </a:r>
            <a:endParaRPr sz="1800">
              <a:latin typeface="Lucida Bright"/>
              <a:cs typeface="Lucida Bright"/>
            </a:endParaRPr>
          </a:p>
        </p:txBody>
      </p:sp>
      <p:sp>
        <p:nvSpPr>
          <p:cNvPr id="49" name="object 49"/>
          <p:cNvSpPr txBox="1"/>
          <p:nvPr/>
        </p:nvSpPr>
        <p:spPr>
          <a:xfrm>
            <a:off x="7502038" y="4060657"/>
            <a:ext cx="31178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45</a:t>
            </a:r>
            <a:endParaRPr sz="1800">
              <a:latin typeface="Lucida Bright"/>
              <a:cs typeface="Lucida Bright"/>
            </a:endParaRPr>
          </a:p>
        </p:txBody>
      </p:sp>
      <p:sp>
        <p:nvSpPr>
          <p:cNvPr id="50" name="object 50"/>
          <p:cNvSpPr txBox="1"/>
          <p:nvPr/>
        </p:nvSpPr>
        <p:spPr>
          <a:xfrm>
            <a:off x="7784540" y="4002468"/>
            <a:ext cx="1019810" cy="613410"/>
          </a:xfrm>
          <a:prstGeom prst="rect">
            <a:avLst/>
          </a:prstGeom>
        </p:spPr>
        <p:txBody>
          <a:bodyPr vert="horz" wrap="square" lIns="0" tIns="12700" rIns="0" bIns="0" rtlCol="0">
            <a:spAutoFit/>
          </a:bodyPr>
          <a:lstStyle/>
          <a:p>
            <a:pPr marL="403860">
              <a:lnSpc>
                <a:spcPct val="100000"/>
              </a:lnSpc>
              <a:spcBef>
                <a:spcPts val="100"/>
              </a:spcBef>
            </a:pPr>
            <a:r>
              <a:rPr sz="2025" spc="-30" baseline="-10288" dirty="0">
                <a:solidFill>
                  <a:srgbClr val="C00000"/>
                </a:solidFill>
                <a:latin typeface="Lucida Bright"/>
                <a:cs typeface="Lucida Bright"/>
              </a:rPr>
              <a:t>16</a:t>
            </a:r>
            <a:r>
              <a:rPr lang="en-US" sz="2025" spc="-30" baseline="-10288" dirty="0">
                <a:solidFill>
                  <a:srgbClr val="C00000"/>
                </a:solidFill>
                <a:latin typeface="Lucida Bright"/>
                <a:cs typeface="Lucida Bright"/>
              </a:rPr>
              <a:t> </a:t>
            </a:r>
            <a:r>
              <a:rPr sz="1800" b="1" spc="-20" dirty="0">
                <a:solidFill>
                  <a:srgbClr val="0000FF"/>
                </a:solidFill>
                <a:latin typeface="Lucida Bright"/>
                <a:cs typeface="Lucida Bright"/>
              </a:rPr>
              <a:t>46</a:t>
            </a:r>
            <a:endParaRPr sz="1800" dirty="0">
              <a:latin typeface="Lucida Bright"/>
              <a:cs typeface="Lucida Bright"/>
            </a:endParaRPr>
          </a:p>
          <a:p>
            <a:pPr marL="38100">
              <a:lnSpc>
                <a:spcPct val="100000"/>
              </a:lnSpc>
              <a:spcBef>
                <a:spcPts val="1500"/>
              </a:spcBef>
            </a:pPr>
            <a:r>
              <a:rPr sz="800" dirty="0">
                <a:solidFill>
                  <a:srgbClr val="F4B085"/>
                </a:solidFill>
                <a:latin typeface="Lucida Bright"/>
                <a:cs typeface="Lucida Bright"/>
              </a:rPr>
              <a:t>Parsha</a:t>
            </a:r>
            <a:r>
              <a:rPr sz="800" spc="65" dirty="0">
                <a:solidFill>
                  <a:srgbClr val="F4B085"/>
                </a:solidFill>
                <a:latin typeface="Lucida Bright"/>
                <a:cs typeface="Lucida Bright"/>
              </a:rPr>
              <a:t> </a:t>
            </a:r>
            <a:r>
              <a:rPr sz="800" dirty="0">
                <a:solidFill>
                  <a:srgbClr val="F4B085"/>
                </a:solidFill>
                <a:latin typeface="Lucida Bright"/>
                <a:cs typeface="Lucida Bright"/>
              </a:rPr>
              <a:t>7,</a:t>
            </a:r>
            <a:r>
              <a:rPr sz="800" spc="70" dirty="0">
                <a:solidFill>
                  <a:srgbClr val="F4B085"/>
                </a:solidFill>
                <a:latin typeface="Lucida Bright"/>
                <a:cs typeface="Lucida Bright"/>
              </a:rPr>
              <a:t> </a:t>
            </a:r>
            <a:r>
              <a:rPr sz="800" dirty="0">
                <a:solidFill>
                  <a:srgbClr val="F4B085"/>
                </a:solidFill>
                <a:latin typeface="Lucida Bright"/>
                <a:cs typeface="Lucida Bright"/>
              </a:rPr>
              <a:t>Omer</a:t>
            </a:r>
            <a:r>
              <a:rPr sz="800" spc="60" dirty="0">
                <a:solidFill>
                  <a:srgbClr val="F4B085"/>
                </a:solidFill>
                <a:latin typeface="Lucida Bright"/>
                <a:cs typeface="Lucida Bright"/>
              </a:rPr>
              <a:t> </a:t>
            </a:r>
            <a:r>
              <a:rPr sz="800" spc="-25" dirty="0">
                <a:solidFill>
                  <a:srgbClr val="F4B085"/>
                </a:solidFill>
                <a:latin typeface="Lucida Bright"/>
                <a:cs typeface="Lucida Bright"/>
              </a:rPr>
              <a:t>21</a:t>
            </a:r>
            <a:endParaRPr sz="800" dirty="0">
              <a:latin typeface="Lucida Bright"/>
              <a:cs typeface="Lucida Bright"/>
            </a:endParaRPr>
          </a:p>
        </p:txBody>
      </p:sp>
      <p:sp>
        <p:nvSpPr>
          <p:cNvPr id="51" name="object 51"/>
          <p:cNvSpPr txBox="1"/>
          <p:nvPr/>
        </p:nvSpPr>
        <p:spPr>
          <a:xfrm>
            <a:off x="1982363" y="4925184"/>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47</a:t>
            </a:r>
            <a:endParaRPr sz="1800">
              <a:latin typeface="Lucida Bright"/>
              <a:cs typeface="Lucida Bright"/>
            </a:endParaRPr>
          </a:p>
        </p:txBody>
      </p:sp>
      <p:sp>
        <p:nvSpPr>
          <p:cNvPr id="52" name="object 52"/>
          <p:cNvSpPr txBox="1"/>
          <p:nvPr/>
        </p:nvSpPr>
        <p:spPr>
          <a:xfrm>
            <a:off x="3087960" y="4883621"/>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48</a:t>
            </a:r>
            <a:endParaRPr sz="1800">
              <a:latin typeface="Lucida Bright"/>
              <a:cs typeface="Lucida Bright"/>
            </a:endParaRPr>
          </a:p>
        </p:txBody>
      </p:sp>
      <p:sp>
        <p:nvSpPr>
          <p:cNvPr id="53" name="object 53"/>
          <p:cNvSpPr txBox="1"/>
          <p:nvPr/>
        </p:nvSpPr>
        <p:spPr>
          <a:xfrm>
            <a:off x="4168619" y="4999998"/>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49</a:t>
            </a:r>
            <a:endParaRPr sz="1800">
              <a:latin typeface="Lucida Bright"/>
              <a:cs typeface="Lucida Bright"/>
            </a:endParaRPr>
          </a:p>
        </p:txBody>
      </p:sp>
      <p:sp>
        <p:nvSpPr>
          <p:cNvPr id="54" name="object 54"/>
          <p:cNvSpPr txBox="1"/>
          <p:nvPr/>
        </p:nvSpPr>
        <p:spPr>
          <a:xfrm>
            <a:off x="5357345" y="4925184"/>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50</a:t>
            </a:r>
            <a:endParaRPr sz="1800">
              <a:latin typeface="Lucida Bright"/>
              <a:cs typeface="Lucida Bright"/>
            </a:endParaRPr>
          </a:p>
        </p:txBody>
      </p:sp>
      <p:sp>
        <p:nvSpPr>
          <p:cNvPr id="55" name="object 55"/>
          <p:cNvSpPr txBox="1"/>
          <p:nvPr/>
        </p:nvSpPr>
        <p:spPr>
          <a:xfrm>
            <a:off x="6479569" y="4941809"/>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51</a:t>
            </a:r>
            <a:endParaRPr sz="1800">
              <a:latin typeface="Lucida Bright"/>
              <a:cs typeface="Lucida Bright"/>
            </a:endParaRPr>
          </a:p>
        </p:txBody>
      </p:sp>
      <p:sp>
        <p:nvSpPr>
          <p:cNvPr id="56" name="object 56"/>
          <p:cNvSpPr txBox="1"/>
          <p:nvPr/>
        </p:nvSpPr>
        <p:spPr>
          <a:xfrm>
            <a:off x="7568541" y="4817119"/>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52</a:t>
            </a:r>
            <a:endParaRPr sz="1800">
              <a:latin typeface="Lucida Bright"/>
              <a:cs typeface="Lucida Bright"/>
            </a:endParaRPr>
          </a:p>
        </p:txBody>
      </p:sp>
      <p:sp>
        <p:nvSpPr>
          <p:cNvPr id="57" name="object 57"/>
          <p:cNvSpPr txBox="1"/>
          <p:nvPr/>
        </p:nvSpPr>
        <p:spPr>
          <a:xfrm>
            <a:off x="8524508" y="4850369"/>
            <a:ext cx="31178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53</a:t>
            </a:r>
            <a:endParaRPr sz="1800">
              <a:latin typeface="Lucida Bright"/>
              <a:cs typeface="Lucida Bright"/>
            </a:endParaRPr>
          </a:p>
        </p:txBody>
      </p:sp>
      <p:sp>
        <p:nvSpPr>
          <p:cNvPr id="58" name="object 58"/>
          <p:cNvSpPr txBox="1"/>
          <p:nvPr/>
        </p:nvSpPr>
        <p:spPr>
          <a:xfrm>
            <a:off x="1944751" y="5756525"/>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54</a:t>
            </a:r>
            <a:endParaRPr sz="1800" dirty="0">
              <a:latin typeface="Lucida Bright"/>
              <a:cs typeface="Lucida Bright"/>
            </a:endParaRPr>
          </a:p>
        </p:txBody>
      </p:sp>
      <p:sp>
        <p:nvSpPr>
          <p:cNvPr id="59" name="object 59"/>
          <p:cNvSpPr txBox="1"/>
          <p:nvPr/>
        </p:nvSpPr>
        <p:spPr>
          <a:xfrm>
            <a:off x="3129525" y="5748148"/>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55</a:t>
            </a:r>
            <a:endParaRPr sz="1800">
              <a:latin typeface="Lucida Bright"/>
              <a:cs typeface="Lucida Bright"/>
            </a:endParaRPr>
          </a:p>
        </p:txBody>
      </p:sp>
      <p:sp>
        <p:nvSpPr>
          <p:cNvPr id="60" name="object 60"/>
          <p:cNvSpPr txBox="1"/>
          <p:nvPr/>
        </p:nvSpPr>
        <p:spPr>
          <a:xfrm>
            <a:off x="4326562" y="5698271"/>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56</a:t>
            </a:r>
            <a:endParaRPr sz="1800">
              <a:latin typeface="Lucida Bright"/>
              <a:cs typeface="Lucida Bright"/>
            </a:endParaRPr>
          </a:p>
        </p:txBody>
      </p:sp>
      <p:sp>
        <p:nvSpPr>
          <p:cNvPr id="61" name="object 61"/>
          <p:cNvSpPr txBox="1"/>
          <p:nvPr/>
        </p:nvSpPr>
        <p:spPr>
          <a:xfrm>
            <a:off x="5373970" y="5698271"/>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57</a:t>
            </a:r>
            <a:endParaRPr sz="1800">
              <a:latin typeface="Lucida Bright"/>
              <a:cs typeface="Lucida Bright"/>
            </a:endParaRPr>
          </a:p>
        </p:txBody>
      </p:sp>
      <p:sp>
        <p:nvSpPr>
          <p:cNvPr id="62" name="object 62"/>
          <p:cNvSpPr txBox="1"/>
          <p:nvPr/>
        </p:nvSpPr>
        <p:spPr>
          <a:xfrm>
            <a:off x="7510351" y="5723210"/>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59</a:t>
            </a:r>
            <a:endParaRPr sz="1800">
              <a:latin typeface="Lucida Bright"/>
              <a:cs typeface="Lucida Bright"/>
            </a:endParaRPr>
          </a:p>
        </p:txBody>
      </p:sp>
      <p:sp>
        <p:nvSpPr>
          <p:cNvPr id="63" name="object 63"/>
          <p:cNvSpPr txBox="1"/>
          <p:nvPr/>
        </p:nvSpPr>
        <p:spPr>
          <a:xfrm>
            <a:off x="8510811" y="5719613"/>
            <a:ext cx="31178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60</a:t>
            </a:r>
            <a:endParaRPr sz="1800" dirty="0">
              <a:latin typeface="Lucida Bright"/>
              <a:cs typeface="Lucida Br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113282" y="1838705"/>
          <a:ext cx="7730488" cy="354965"/>
        </p:xfrm>
        <a:graphic>
          <a:graphicData uri="http://schemas.openxmlformats.org/drawingml/2006/table">
            <a:tbl>
              <a:tblPr firstRow="1" bandRow="1">
                <a:tableStyleId>{2D5ABB26-0587-4C30-8999-92F81FD0307C}</a:tableStyleId>
              </a:tblPr>
              <a:tblGrid>
                <a:gridCol w="1134745">
                  <a:extLst>
                    <a:ext uri="{9D8B030D-6E8A-4147-A177-3AD203B41FA5}">
                      <a16:colId xmlns:a16="http://schemas.microsoft.com/office/drawing/2014/main" val="20000"/>
                    </a:ext>
                  </a:extLst>
                </a:gridCol>
                <a:gridCol w="1044575">
                  <a:extLst>
                    <a:ext uri="{9D8B030D-6E8A-4147-A177-3AD203B41FA5}">
                      <a16:colId xmlns:a16="http://schemas.microsoft.com/office/drawing/2014/main" val="20001"/>
                    </a:ext>
                  </a:extLst>
                </a:gridCol>
                <a:gridCol w="1139190">
                  <a:extLst>
                    <a:ext uri="{9D8B030D-6E8A-4147-A177-3AD203B41FA5}">
                      <a16:colId xmlns:a16="http://schemas.microsoft.com/office/drawing/2014/main" val="20002"/>
                    </a:ext>
                  </a:extLst>
                </a:gridCol>
                <a:gridCol w="1097914">
                  <a:extLst>
                    <a:ext uri="{9D8B030D-6E8A-4147-A177-3AD203B41FA5}">
                      <a16:colId xmlns:a16="http://schemas.microsoft.com/office/drawing/2014/main" val="20003"/>
                    </a:ext>
                  </a:extLst>
                </a:gridCol>
                <a:gridCol w="1148714">
                  <a:extLst>
                    <a:ext uri="{9D8B030D-6E8A-4147-A177-3AD203B41FA5}">
                      <a16:colId xmlns:a16="http://schemas.microsoft.com/office/drawing/2014/main" val="20004"/>
                    </a:ext>
                  </a:extLst>
                </a:gridCol>
                <a:gridCol w="986155">
                  <a:extLst>
                    <a:ext uri="{9D8B030D-6E8A-4147-A177-3AD203B41FA5}">
                      <a16:colId xmlns:a16="http://schemas.microsoft.com/office/drawing/2014/main" val="20005"/>
                    </a:ext>
                  </a:extLst>
                </a:gridCol>
                <a:gridCol w="1179195">
                  <a:extLst>
                    <a:ext uri="{9D8B030D-6E8A-4147-A177-3AD203B41FA5}">
                      <a16:colId xmlns:a16="http://schemas.microsoft.com/office/drawing/2014/main" val="20006"/>
                    </a:ext>
                  </a:extLst>
                </a:gridCol>
              </a:tblGrid>
              <a:tr h="191135">
                <a:tc>
                  <a:txBody>
                    <a:bodyPr/>
                    <a:lstStyle/>
                    <a:p>
                      <a:pPr marR="16510" algn="ctr">
                        <a:lnSpc>
                          <a:spcPts val="1390"/>
                        </a:lnSpc>
                        <a:spcBef>
                          <a:spcPts val="15"/>
                        </a:spcBef>
                      </a:pPr>
                      <a:r>
                        <a:rPr sz="800" dirty="0">
                          <a:latin typeface="Lucida Bright"/>
                          <a:cs typeface="Lucida Bright"/>
                        </a:rPr>
                        <a:t>Sun</a:t>
                      </a:r>
                      <a:r>
                        <a:rPr sz="800" spc="30"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ןושאר</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810" algn="ctr">
                        <a:lnSpc>
                          <a:spcPts val="1390"/>
                        </a:lnSpc>
                        <a:spcBef>
                          <a:spcPts val="15"/>
                        </a:spcBef>
                      </a:pPr>
                      <a:r>
                        <a:rPr sz="800" dirty="0">
                          <a:latin typeface="Lucida Bright"/>
                          <a:cs typeface="Lucida Bright"/>
                        </a:rPr>
                        <a:t>Mon</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ינש</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27940" algn="ctr">
                        <a:lnSpc>
                          <a:spcPts val="1390"/>
                        </a:lnSpc>
                        <a:spcBef>
                          <a:spcPts val="15"/>
                        </a:spcBef>
                      </a:pPr>
                      <a:r>
                        <a:rPr sz="800" dirty="0">
                          <a:latin typeface="Lucida Bright"/>
                          <a:cs typeface="Lucida Bright"/>
                        </a:rPr>
                        <a:t>Tue</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ישילש</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algn="ctr">
                        <a:lnSpc>
                          <a:spcPts val="1390"/>
                        </a:lnSpc>
                        <a:spcBef>
                          <a:spcPts val="15"/>
                        </a:spcBef>
                      </a:pPr>
                      <a:r>
                        <a:rPr sz="800" dirty="0">
                          <a:latin typeface="Lucida Bright"/>
                          <a:cs typeface="Lucida Bright"/>
                        </a:rPr>
                        <a:t>Wed</a:t>
                      </a:r>
                      <a:r>
                        <a:rPr sz="800" spc="55" dirty="0">
                          <a:latin typeface="Lucida Bright"/>
                          <a:cs typeface="Lucida Bright"/>
                        </a:rPr>
                        <a:t> </a:t>
                      </a:r>
                      <a:r>
                        <a:rPr sz="900" dirty="0">
                          <a:latin typeface="Lucida Bright"/>
                          <a:cs typeface="Lucida Bright"/>
                        </a:rPr>
                        <a:t>-</a:t>
                      </a:r>
                      <a:r>
                        <a:rPr sz="900" spc="-10" dirty="0">
                          <a:latin typeface="Lucida Bright"/>
                          <a:cs typeface="Lucida Bright"/>
                        </a:rPr>
                        <a:t> </a:t>
                      </a:r>
                      <a:r>
                        <a:rPr sz="1200" dirty="0">
                          <a:latin typeface="Times New Roman"/>
                          <a:cs typeface="Times New Roman"/>
                        </a:rPr>
                        <a:t>יעיבר</a:t>
                      </a:r>
                      <a:r>
                        <a:rPr sz="1200" spc="6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R="30480" algn="ctr">
                        <a:lnSpc>
                          <a:spcPts val="1390"/>
                        </a:lnSpc>
                        <a:spcBef>
                          <a:spcPts val="15"/>
                        </a:spcBef>
                      </a:pPr>
                      <a:r>
                        <a:rPr sz="800" dirty="0">
                          <a:latin typeface="Lucida Bright"/>
                          <a:cs typeface="Lucida Bright"/>
                        </a:rPr>
                        <a:t>Thu</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ישימח</a:t>
                      </a:r>
                      <a:r>
                        <a:rPr sz="1200" spc="70"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5560" algn="ctr">
                        <a:lnSpc>
                          <a:spcPts val="1390"/>
                        </a:lnSpc>
                        <a:spcBef>
                          <a:spcPts val="15"/>
                        </a:spcBef>
                      </a:pPr>
                      <a:r>
                        <a:rPr sz="800" dirty="0">
                          <a:latin typeface="Lucida Bright"/>
                          <a:cs typeface="Lucida Bright"/>
                        </a:rPr>
                        <a:t>Fri</a:t>
                      </a:r>
                      <a:r>
                        <a:rPr sz="800" spc="40" dirty="0">
                          <a:latin typeface="Lucida Bright"/>
                          <a:cs typeface="Lucida Bright"/>
                        </a:rPr>
                        <a:t> </a:t>
                      </a:r>
                      <a:r>
                        <a:rPr sz="900" dirty="0">
                          <a:latin typeface="Lucida Bright"/>
                          <a:cs typeface="Lucida Bright"/>
                        </a:rPr>
                        <a:t>-</a:t>
                      </a:r>
                      <a:r>
                        <a:rPr sz="900" spc="-20" dirty="0">
                          <a:latin typeface="Lucida Bright"/>
                          <a:cs typeface="Lucida Bright"/>
                        </a:rPr>
                        <a:t> </a:t>
                      </a:r>
                      <a:r>
                        <a:rPr sz="1200" dirty="0">
                          <a:latin typeface="Times New Roman"/>
                          <a:cs typeface="Times New Roman"/>
                        </a:rPr>
                        <a:t>ישש</a:t>
                      </a:r>
                      <a:r>
                        <a:rPr sz="1200" spc="5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37160">
                        <a:lnSpc>
                          <a:spcPts val="1390"/>
                        </a:lnSpc>
                        <a:spcBef>
                          <a:spcPts val="15"/>
                        </a:spcBef>
                      </a:pPr>
                      <a:r>
                        <a:rPr sz="800" dirty="0">
                          <a:latin typeface="Lucida Bright"/>
                          <a:cs typeface="Lucida Bright"/>
                        </a:rPr>
                        <a:t>Shabbat</a:t>
                      </a:r>
                      <a:r>
                        <a:rPr sz="800" spc="35" dirty="0">
                          <a:latin typeface="Lucida Bright"/>
                          <a:cs typeface="Lucida Bright"/>
                        </a:rPr>
                        <a:t> </a:t>
                      </a:r>
                      <a:r>
                        <a:rPr sz="900" dirty="0">
                          <a:latin typeface="Lucida Bright"/>
                          <a:cs typeface="Lucida Bright"/>
                        </a:rPr>
                        <a:t>- </a:t>
                      </a:r>
                      <a:r>
                        <a:rPr sz="1200" b="1" dirty="0">
                          <a:latin typeface="Times New Roman"/>
                          <a:cs typeface="Times New Roman"/>
                        </a:rPr>
                        <a:t>תבש</a:t>
                      </a:r>
                      <a:r>
                        <a:rPr sz="1200" b="1" spc="80" dirty="0">
                          <a:latin typeface="Times New Roman"/>
                          <a:cs typeface="Times New Roman"/>
                        </a:rPr>
                        <a:t> </a:t>
                      </a:r>
                      <a:r>
                        <a:rPr sz="1200" b="1"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extLst>
                  <a:ext uri="{0D108BD9-81ED-4DB2-BD59-A6C34878D82A}">
                    <a16:rowId xmlns:a16="http://schemas.microsoft.com/office/drawing/2014/main" val="10000"/>
                  </a:ext>
                </a:extLst>
              </a:tr>
              <a:tr h="163830">
                <a:tc>
                  <a:txBody>
                    <a:bodyPr/>
                    <a:lstStyle/>
                    <a:p>
                      <a:pPr marR="13335" algn="ctr">
                        <a:lnSpc>
                          <a:spcPts val="990"/>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a:txBody>
                    <a:bodyPr/>
                    <a:lstStyle/>
                    <a:p>
                      <a:pPr marL="94615" algn="ctr">
                        <a:lnSpc>
                          <a:spcPts val="994"/>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a:txBody>
                    <a:bodyPr/>
                    <a:lstStyle/>
                    <a:p>
                      <a:pPr marL="38735" algn="ctr">
                        <a:lnSpc>
                          <a:spcPts val="994"/>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a:txBody>
                    <a:bodyPr/>
                    <a:lstStyle/>
                    <a:p>
                      <a:pPr marL="87630" algn="ctr">
                        <a:lnSpc>
                          <a:spcPts val="994"/>
                        </a:lnSpc>
                        <a:spcBef>
                          <a:spcPts val="195"/>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a:txBody>
                    <a:bodyPr/>
                    <a:lstStyle/>
                    <a:p>
                      <a:pPr marL="27940" algn="ctr">
                        <a:lnSpc>
                          <a:spcPts val="994"/>
                        </a:lnSpc>
                        <a:spcBef>
                          <a:spcPts val="195"/>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a:txBody>
                    <a:bodyPr/>
                    <a:lstStyle/>
                    <a:p>
                      <a:pPr marL="38735" algn="ctr">
                        <a:lnSpc>
                          <a:spcPts val="990"/>
                        </a:lnSpc>
                        <a:spcBef>
                          <a:spcPts val="195"/>
                        </a:spcBef>
                      </a:pPr>
                      <a:r>
                        <a:rPr sz="900" spc="-10" dirty="0">
                          <a:solidFill>
                            <a:srgbClr val="A9D08F"/>
                          </a:solidFill>
                          <a:latin typeface="Lucida Bright"/>
                          <a:cs typeface="Lucida Bright"/>
                        </a:rPr>
                        <a:t>26-</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tc>
                  <a:txBody>
                    <a:bodyPr/>
                    <a:lstStyle/>
                    <a:p>
                      <a:pPr marL="159385">
                        <a:lnSpc>
                          <a:spcPts val="994"/>
                        </a:lnSpc>
                        <a:spcBef>
                          <a:spcPts val="195"/>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tcPr>
                </a:tc>
                <a:extLst>
                  <a:ext uri="{0D108BD9-81ED-4DB2-BD59-A6C34878D82A}">
                    <a16:rowId xmlns:a16="http://schemas.microsoft.com/office/drawing/2014/main" val="10001"/>
                  </a:ext>
                </a:extLst>
              </a:tr>
            </a:tbl>
          </a:graphicData>
        </a:graphic>
      </p:graphicFrame>
      <p:sp>
        <p:nvSpPr>
          <p:cNvPr id="3" name="object 3"/>
          <p:cNvSpPr txBox="1"/>
          <p:nvPr/>
        </p:nvSpPr>
        <p:spPr>
          <a:xfrm>
            <a:off x="2609856" y="3763010"/>
            <a:ext cx="32639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5-</a:t>
            </a:r>
            <a:r>
              <a:rPr sz="900" spc="-25" dirty="0">
                <a:solidFill>
                  <a:srgbClr val="A9D08F"/>
                </a:solidFill>
                <a:latin typeface="Lucida Bright"/>
                <a:cs typeface="Lucida Bright"/>
              </a:rPr>
              <a:t>Jun</a:t>
            </a:r>
            <a:endParaRPr sz="900">
              <a:latin typeface="Lucida Bright"/>
              <a:cs typeface="Lucida Bright"/>
            </a:endParaRPr>
          </a:p>
        </p:txBody>
      </p:sp>
      <p:sp>
        <p:nvSpPr>
          <p:cNvPr id="4" name="object 4"/>
          <p:cNvSpPr txBox="1"/>
          <p:nvPr/>
        </p:nvSpPr>
        <p:spPr>
          <a:xfrm>
            <a:off x="3713978" y="3763010"/>
            <a:ext cx="32639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6-</a:t>
            </a:r>
            <a:r>
              <a:rPr sz="900" spc="-25" dirty="0">
                <a:solidFill>
                  <a:srgbClr val="A9D08F"/>
                </a:solidFill>
                <a:latin typeface="Lucida Bright"/>
                <a:cs typeface="Lucida Bright"/>
              </a:rPr>
              <a:t>Jun</a:t>
            </a:r>
            <a:endParaRPr sz="900">
              <a:latin typeface="Lucida Bright"/>
              <a:cs typeface="Lucida Bright"/>
            </a:endParaRPr>
          </a:p>
        </p:txBody>
      </p:sp>
      <p:sp>
        <p:nvSpPr>
          <p:cNvPr id="5" name="object 5"/>
          <p:cNvSpPr txBox="1"/>
          <p:nvPr/>
        </p:nvSpPr>
        <p:spPr>
          <a:xfrm>
            <a:off x="4817868" y="3763010"/>
            <a:ext cx="32639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Jun</a:t>
            </a:r>
            <a:endParaRPr sz="900">
              <a:latin typeface="Lucida Bright"/>
              <a:cs typeface="Lucida Bright"/>
            </a:endParaRPr>
          </a:p>
        </p:txBody>
      </p:sp>
      <p:sp>
        <p:nvSpPr>
          <p:cNvPr id="6" name="object 6"/>
          <p:cNvSpPr txBox="1"/>
          <p:nvPr/>
        </p:nvSpPr>
        <p:spPr>
          <a:xfrm>
            <a:off x="5921990" y="3763010"/>
            <a:ext cx="32639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Jun</a:t>
            </a:r>
            <a:endParaRPr sz="900">
              <a:latin typeface="Lucida Bright"/>
              <a:cs typeface="Lucida Bright"/>
            </a:endParaRPr>
          </a:p>
        </p:txBody>
      </p:sp>
      <p:sp>
        <p:nvSpPr>
          <p:cNvPr id="7" name="object 7"/>
          <p:cNvSpPr txBox="1"/>
          <p:nvPr/>
        </p:nvSpPr>
        <p:spPr>
          <a:xfrm>
            <a:off x="7025881" y="3763010"/>
            <a:ext cx="32639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Jun</a:t>
            </a:r>
            <a:endParaRPr sz="900">
              <a:latin typeface="Lucida Bright"/>
              <a:cs typeface="Lucida Bright"/>
            </a:endParaRPr>
          </a:p>
        </p:txBody>
      </p:sp>
      <p:sp>
        <p:nvSpPr>
          <p:cNvPr id="8" name="object 8"/>
          <p:cNvSpPr txBox="1"/>
          <p:nvPr/>
        </p:nvSpPr>
        <p:spPr>
          <a:xfrm>
            <a:off x="1284864" y="3711905"/>
            <a:ext cx="640715" cy="715010"/>
          </a:xfrm>
          <a:prstGeom prst="rect">
            <a:avLst/>
          </a:prstGeom>
        </p:spPr>
        <p:txBody>
          <a:bodyPr vert="horz" wrap="square" lIns="0" tIns="65404" rIns="0" bIns="0" rtlCol="0">
            <a:spAutoFit/>
          </a:bodyPr>
          <a:lstStyle/>
          <a:p>
            <a:pPr marL="233679">
              <a:lnSpc>
                <a:spcPct val="100000"/>
              </a:lnSpc>
              <a:spcBef>
                <a:spcPts val="515"/>
              </a:spcBef>
            </a:pPr>
            <a:r>
              <a:rPr sz="900" spc="-10" dirty="0">
                <a:solidFill>
                  <a:srgbClr val="A9D08F"/>
                </a:solidFill>
                <a:latin typeface="Lucida Bright"/>
                <a:cs typeface="Lucida Bright"/>
              </a:rPr>
              <a:t>4-</a:t>
            </a:r>
            <a:r>
              <a:rPr sz="900" spc="-25" dirty="0">
                <a:solidFill>
                  <a:srgbClr val="A9D08F"/>
                </a:solidFill>
                <a:latin typeface="Lucida Bright"/>
                <a:cs typeface="Lucida Bright"/>
              </a:rPr>
              <a:t>Jun</a:t>
            </a:r>
            <a:endParaRPr sz="900">
              <a:latin typeface="Lucida Bright"/>
              <a:cs typeface="Lucida Bright"/>
            </a:endParaRPr>
          </a:p>
          <a:p>
            <a:pPr algn="ctr">
              <a:lnSpc>
                <a:spcPct val="100000"/>
              </a:lnSpc>
              <a:spcBef>
                <a:spcPts val="620"/>
              </a:spcBef>
            </a:pPr>
            <a:r>
              <a:rPr sz="1350" spc="-25" dirty="0">
                <a:solidFill>
                  <a:srgbClr val="843C0C"/>
                </a:solidFill>
                <a:latin typeface="Lucida Bright"/>
                <a:cs typeface="Lucida Bright"/>
              </a:rPr>
              <a:t>15</a:t>
            </a:r>
            <a:endParaRPr sz="1350">
              <a:latin typeface="Lucida Bright"/>
              <a:cs typeface="Lucida Bright"/>
            </a:endParaRPr>
          </a:p>
          <a:p>
            <a:pPr algn="ctr">
              <a:lnSpc>
                <a:spcPct val="100000"/>
              </a:lnSpc>
              <a:spcBef>
                <a:spcPts val="70"/>
              </a:spcBef>
            </a:pPr>
            <a:r>
              <a:rPr sz="1350" spc="-10" dirty="0">
                <a:solidFill>
                  <a:srgbClr val="843C0C"/>
                </a:solidFill>
                <a:latin typeface="Lucida Bright"/>
                <a:cs typeface="Lucida Bright"/>
              </a:rPr>
              <a:t>SHAVO</a:t>
            </a:r>
            <a:endParaRPr sz="1350">
              <a:latin typeface="Lucida Bright"/>
              <a:cs typeface="Lucida Bright"/>
            </a:endParaRPr>
          </a:p>
        </p:txBody>
      </p:sp>
      <p:sp>
        <p:nvSpPr>
          <p:cNvPr id="9" name="object 9"/>
          <p:cNvSpPr txBox="1"/>
          <p:nvPr/>
        </p:nvSpPr>
        <p:spPr>
          <a:xfrm>
            <a:off x="7750963" y="3722526"/>
            <a:ext cx="575945" cy="164465"/>
          </a:xfrm>
          <a:prstGeom prst="rect">
            <a:avLst/>
          </a:prstGeom>
        </p:spPr>
        <p:txBody>
          <a:bodyPr vert="horz" wrap="square" lIns="0" tIns="13970" rIns="0" bIns="0" rtlCol="0">
            <a:spAutoFit/>
          </a:bodyPr>
          <a:lstStyle/>
          <a:p>
            <a:pPr marL="38100">
              <a:lnSpc>
                <a:spcPct val="100000"/>
              </a:lnSpc>
              <a:spcBef>
                <a:spcPts val="110"/>
              </a:spcBef>
            </a:pPr>
            <a:r>
              <a:rPr sz="800" spc="-170" dirty="0">
                <a:solidFill>
                  <a:srgbClr val="F4B085"/>
                </a:solidFill>
                <a:latin typeface="Lucida Bright"/>
                <a:cs typeface="Lucida Bright"/>
              </a:rPr>
              <a:t>Om</a:t>
            </a:r>
            <a:r>
              <a:rPr sz="1350" spc="-254" baseline="-18518" dirty="0">
                <a:solidFill>
                  <a:srgbClr val="A9D08F"/>
                </a:solidFill>
                <a:latin typeface="Lucida Bright"/>
                <a:cs typeface="Lucida Bright"/>
              </a:rPr>
              <a:t>1</a:t>
            </a:r>
            <a:r>
              <a:rPr sz="800" spc="-170" dirty="0">
                <a:solidFill>
                  <a:srgbClr val="F4B085"/>
                </a:solidFill>
                <a:latin typeface="Lucida Bright"/>
                <a:cs typeface="Lucida Bright"/>
              </a:rPr>
              <a:t>e</a:t>
            </a:r>
            <a:r>
              <a:rPr sz="1350" spc="-254" baseline="-18518" dirty="0">
                <a:solidFill>
                  <a:srgbClr val="A9D08F"/>
                </a:solidFill>
                <a:latin typeface="Lucida Bright"/>
                <a:cs typeface="Lucida Bright"/>
              </a:rPr>
              <a:t>0</a:t>
            </a:r>
            <a:r>
              <a:rPr sz="800" spc="-170" dirty="0">
                <a:solidFill>
                  <a:srgbClr val="F4B085"/>
                </a:solidFill>
                <a:latin typeface="Lucida Bright"/>
                <a:cs typeface="Lucida Bright"/>
              </a:rPr>
              <a:t>r</a:t>
            </a:r>
            <a:r>
              <a:rPr sz="1350" spc="-254" baseline="-18518" dirty="0">
                <a:solidFill>
                  <a:srgbClr val="A9D08F"/>
                </a:solidFill>
                <a:latin typeface="Lucida Bright"/>
                <a:cs typeface="Lucida Bright"/>
              </a:rPr>
              <a:t>-</a:t>
            </a:r>
            <a:r>
              <a:rPr sz="1350" spc="-225" baseline="-18518" dirty="0">
                <a:solidFill>
                  <a:srgbClr val="A9D08F"/>
                </a:solidFill>
                <a:latin typeface="Lucida Bright"/>
                <a:cs typeface="Lucida Bright"/>
              </a:rPr>
              <a:t>J</a:t>
            </a:r>
            <a:r>
              <a:rPr sz="800" spc="-150" dirty="0">
                <a:solidFill>
                  <a:srgbClr val="F4B085"/>
                </a:solidFill>
                <a:latin typeface="Lucida Bright"/>
                <a:cs typeface="Lucida Bright"/>
              </a:rPr>
              <a:t>4</a:t>
            </a:r>
            <a:r>
              <a:rPr sz="1350" spc="-225" baseline="-18518" dirty="0">
                <a:solidFill>
                  <a:srgbClr val="A9D08F"/>
                </a:solidFill>
                <a:latin typeface="Lucida Bright"/>
                <a:cs typeface="Lucida Bright"/>
              </a:rPr>
              <a:t>u</a:t>
            </a:r>
            <a:r>
              <a:rPr sz="800" spc="-150" dirty="0">
                <a:solidFill>
                  <a:srgbClr val="F4B085"/>
                </a:solidFill>
                <a:latin typeface="Lucida Bright"/>
                <a:cs typeface="Lucida Bright"/>
              </a:rPr>
              <a:t>9</a:t>
            </a:r>
            <a:r>
              <a:rPr sz="1350" spc="-225" baseline="-18518" dirty="0">
                <a:solidFill>
                  <a:srgbClr val="A9D08F"/>
                </a:solidFill>
                <a:latin typeface="Lucida Bright"/>
                <a:cs typeface="Lucida Bright"/>
              </a:rPr>
              <a:t>n</a:t>
            </a:r>
            <a:endParaRPr sz="1350" baseline="-18518">
              <a:latin typeface="Lucida Bright"/>
              <a:cs typeface="Lucida Bright"/>
            </a:endParaRPr>
          </a:p>
        </p:txBody>
      </p:sp>
      <p:graphicFrame>
        <p:nvGraphicFramePr>
          <p:cNvPr id="10" name="object 10"/>
          <p:cNvGraphicFramePr>
            <a:graphicFrameLocks noGrp="1"/>
          </p:cNvGraphicFramePr>
          <p:nvPr/>
        </p:nvGraphicFramePr>
        <p:xfrm>
          <a:off x="1113282" y="2218888"/>
          <a:ext cx="7725408" cy="1532255"/>
        </p:xfrm>
        <a:graphic>
          <a:graphicData uri="http://schemas.openxmlformats.org/drawingml/2006/table">
            <a:tbl>
              <a:tblPr firstRow="1" bandRow="1">
                <a:tableStyleId>{2D5ABB26-0587-4C30-8999-92F81FD0307C}</a:tableStyleId>
              </a:tblPr>
              <a:tblGrid>
                <a:gridCol w="1316990">
                  <a:extLst>
                    <a:ext uri="{9D8B030D-6E8A-4147-A177-3AD203B41FA5}">
                      <a16:colId xmlns:a16="http://schemas.microsoft.com/office/drawing/2014/main" val="20000"/>
                    </a:ext>
                  </a:extLst>
                </a:gridCol>
                <a:gridCol w="1146174">
                  <a:extLst>
                    <a:ext uri="{9D8B030D-6E8A-4147-A177-3AD203B41FA5}">
                      <a16:colId xmlns:a16="http://schemas.microsoft.com/office/drawing/2014/main" val="20001"/>
                    </a:ext>
                  </a:extLst>
                </a:gridCol>
                <a:gridCol w="570230">
                  <a:extLst>
                    <a:ext uri="{9D8B030D-6E8A-4147-A177-3AD203B41FA5}">
                      <a16:colId xmlns:a16="http://schemas.microsoft.com/office/drawing/2014/main" val="20002"/>
                    </a:ext>
                  </a:extLst>
                </a:gridCol>
                <a:gridCol w="492125">
                  <a:extLst>
                    <a:ext uri="{9D8B030D-6E8A-4147-A177-3AD203B41FA5}">
                      <a16:colId xmlns:a16="http://schemas.microsoft.com/office/drawing/2014/main" val="20003"/>
                    </a:ext>
                  </a:extLst>
                </a:gridCol>
                <a:gridCol w="678179">
                  <a:extLst>
                    <a:ext uri="{9D8B030D-6E8A-4147-A177-3AD203B41FA5}">
                      <a16:colId xmlns:a16="http://schemas.microsoft.com/office/drawing/2014/main" val="20004"/>
                    </a:ext>
                  </a:extLst>
                </a:gridCol>
                <a:gridCol w="517525">
                  <a:extLst>
                    <a:ext uri="{9D8B030D-6E8A-4147-A177-3AD203B41FA5}">
                      <a16:colId xmlns:a16="http://schemas.microsoft.com/office/drawing/2014/main" val="20005"/>
                    </a:ext>
                  </a:extLst>
                </a:gridCol>
                <a:gridCol w="527050">
                  <a:extLst>
                    <a:ext uri="{9D8B030D-6E8A-4147-A177-3AD203B41FA5}">
                      <a16:colId xmlns:a16="http://schemas.microsoft.com/office/drawing/2014/main" val="20006"/>
                    </a:ext>
                  </a:extLst>
                </a:gridCol>
                <a:gridCol w="543560">
                  <a:extLst>
                    <a:ext uri="{9D8B030D-6E8A-4147-A177-3AD203B41FA5}">
                      <a16:colId xmlns:a16="http://schemas.microsoft.com/office/drawing/2014/main" val="20007"/>
                    </a:ext>
                  </a:extLst>
                </a:gridCol>
                <a:gridCol w="464820">
                  <a:extLst>
                    <a:ext uri="{9D8B030D-6E8A-4147-A177-3AD203B41FA5}">
                      <a16:colId xmlns:a16="http://schemas.microsoft.com/office/drawing/2014/main" val="20008"/>
                    </a:ext>
                  </a:extLst>
                </a:gridCol>
                <a:gridCol w="1468755">
                  <a:extLst>
                    <a:ext uri="{9D8B030D-6E8A-4147-A177-3AD203B41FA5}">
                      <a16:colId xmlns:a16="http://schemas.microsoft.com/office/drawing/2014/main" val="20009"/>
                    </a:ext>
                  </a:extLst>
                </a:gridCol>
              </a:tblGrid>
              <a:tr h="680720">
                <a:tc>
                  <a:txBody>
                    <a:bodyPr/>
                    <a:lstStyle/>
                    <a:p>
                      <a:pPr marL="503555">
                        <a:lnSpc>
                          <a:spcPts val="2100"/>
                        </a:lnSpc>
                        <a:tabLst>
                          <a:tab pos="889635" algn="l"/>
                        </a:tabLst>
                      </a:pPr>
                      <a:r>
                        <a:rPr sz="2025" spc="-75" baseline="-34979" dirty="0">
                          <a:solidFill>
                            <a:srgbClr val="843C0C"/>
                          </a:solidFill>
                          <a:latin typeface="Lucida Bright"/>
                          <a:cs typeface="Lucida Bright"/>
                        </a:rPr>
                        <a:t>1</a:t>
                      </a:r>
                      <a:r>
                        <a:rPr sz="2025" baseline="-34979" dirty="0">
                          <a:solidFill>
                            <a:srgbClr val="843C0C"/>
                          </a:solidFill>
                          <a:latin typeface="Lucida Bright"/>
                          <a:cs typeface="Lucida Bright"/>
                        </a:rPr>
                        <a:t>	</a:t>
                      </a:r>
                      <a:r>
                        <a:rPr sz="1800" b="1" spc="-25" dirty="0">
                          <a:solidFill>
                            <a:srgbClr val="0000FF"/>
                          </a:solidFill>
                          <a:latin typeface="Lucida Bright"/>
                          <a:cs typeface="Lucida Bright"/>
                        </a:rPr>
                        <a:t>61</a:t>
                      </a:r>
                      <a:endParaRPr sz="1800">
                        <a:latin typeface="Lucida Bright"/>
                        <a:cs typeface="Lucida Bright"/>
                      </a:endParaRPr>
                    </a:p>
                    <a:p>
                      <a:pPr marL="268605">
                        <a:lnSpc>
                          <a:spcPts val="1105"/>
                        </a:lnSpc>
                        <a:spcBef>
                          <a:spcPts val="1985"/>
                        </a:spcBef>
                      </a:pPr>
                      <a:r>
                        <a:rPr sz="1050" spc="-10" dirty="0">
                          <a:solidFill>
                            <a:srgbClr val="843C0C"/>
                          </a:solidFill>
                          <a:latin typeface="Lucida Bright"/>
                          <a:cs typeface="Lucida Bright"/>
                        </a:rPr>
                        <a:t>Chodesh</a:t>
                      </a:r>
                      <a:endParaRPr sz="1050">
                        <a:latin typeface="Lucida Bright"/>
                        <a:cs typeface="Lucida Bright"/>
                      </a:endParaRPr>
                    </a:p>
                  </a:txBody>
                  <a:tcPr marL="0" marR="0" marT="0" marB="0">
                    <a:lnB w="28575">
                      <a:solidFill>
                        <a:srgbClr val="305496"/>
                      </a:solidFill>
                      <a:prstDash val="solid"/>
                    </a:lnB>
                  </a:tcPr>
                </a:tc>
                <a:tc>
                  <a:txBody>
                    <a:bodyPr/>
                    <a:lstStyle/>
                    <a:p>
                      <a:pPr marL="334645">
                        <a:lnSpc>
                          <a:spcPct val="100000"/>
                        </a:lnSpc>
                        <a:spcBef>
                          <a:spcPts val="395"/>
                        </a:spcBef>
                        <a:tabLst>
                          <a:tab pos="761365" algn="l"/>
                        </a:tabLst>
                      </a:pPr>
                      <a:r>
                        <a:rPr sz="2025" spc="-75" baseline="-16460" dirty="0">
                          <a:solidFill>
                            <a:srgbClr val="305496"/>
                          </a:solidFill>
                          <a:latin typeface="Lucida Bright"/>
                          <a:cs typeface="Lucida Bright"/>
                        </a:rPr>
                        <a:t>2</a:t>
                      </a:r>
                      <a:r>
                        <a:rPr sz="2025" baseline="-16460" dirty="0">
                          <a:solidFill>
                            <a:srgbClr val="305496"/>
                          </a:solidFill>
                          <a:latin typeface="Lucida Bright"/>
                          <a:cs typeface="Lucida Bright"/>
                        </a:rPr>
                        <a:t>	</a:t>
                      </a:r>
                      <a:r>
                        <a:rPr sz="1800" b="1" spc="-25" dirty="0">
                          <a:solidFill>
                            <a:srgbClr val="0000FF"/>
                          </a:solidFill>
                          <a:latin typeface="Lucida Bright"/>
                          <a:cs typeface="Lucida Bright"/>
                        </a:rPr>
                        <a:t>62</a:t>
                      </a:r>
                      <a:endParaRPr sz="1800">
                        <a:latin typeface="Lucida Bright"/>
                        <a:cs typeface="Lucida Bright"/>
                      </a:endParaRPr>
                    </a:p>
                  </a:txBody>
                  <a:tcPr marL="0" marR="0" marT="50165" marB="0">
                    <a:lnB w="28575">
                      <a:solidFill>
                        <a:srgbClr val="305496"/>
                      </a:solidFill>
                      <a:prstDash val="solid"/>
                    </a:lnB>
                  </a:tcPr>
                </a:tc>
                <a:tc>
                  <a:txBody>
                    <a:bodyPr/>
                    <a:lstStyle/>
                    <a:p>
                      <a:pPr marL="40005" algn="ctr">
                        <a:lnSpc>
                          <a:spcPct val="100000"/>
                        </a:lnSpc>
                        <a:spcBef>
                          <a:spcPts val="1255"/>
                        </a:spcBef>
                      </a:pPr>
                      <a:r>
                        <a:rPr sz="1350" dirty="0">
                          <a:solidFill>
                            <a:srgbClr val="305496"/>
                          </a:solidFill>
                          <a:latin typeface="Lucida Bright"/>
                          <a:cs typeface="Lucida Bright"/>
                        </a:rPr>
                        <a:t>3</a:t>
                      </a:r>
                      <a:endParaRPr sz="1350">
                        <a:latin typeface="Lucida Bright"/>
                        <a:cs typeface="Lucida Bright"/>
                      </a:endParaRPr>
                    </a:p>
                  </a:txBody>
                  <a:tcPr marL="0" marR="0" marT="159385" marB="0">
                    <a:lnB w="28575">
                      <a:solidFill>
                        <a:srgbClr val="305496"/>
                      </a:solidFill>
                      <a:prstDash val="solid"/>
                    </a:lnB>
                  </a:tcPr>
                </a:tc>
                <a:tc>
                  <a:txBody>
                    <a:bodyPr/>
                    <a:lstStyle/>
                    <a:p>
                      <a:pPr marL="67310">
                        <a:lnSpc>
                          <a:spcPct val="100000"/>
                        </a:lnSpc>
                        <a:spcBef>
                          <a:spcPts val="725"/>
                        </a:spcBef>
                      </a:pPr>
                      <a:r>
                        <a:rPr sz="1800" b="1" spc="-25" dirty="0">
                          <a:solidFill>
                            <a:srgbClr val="0000FF"/>
                          </a:solidFill>
                          <a:latin typeface="Lucida Bright"/>
                          <a:cs typeface="Lucida Bright"/>
                        </a:rPr>
                        <a:t>63</a:t>
                      </a:r>
                      <a:endParaRPr sz="1800">
                        <a:latin typeface="Lucida Bright"/>
                        <a:cs typeface="Lucida Bright"/>
                      </a:endParaRPr>
                    </a:p>
                  </a:txBody>
                  <a:tcPr marL="0" marR="0" marT="92075" marB="0">
                    <a:lnB w="28575">
                      <a:solidFill>
                        <a:srgbClr val="305496"/>
                      </a:solidFill>
                      <a:prstDash val="solid"/>
                    </a:lnB>
                  </a:tcPr>
                </a:tc>
                <a:tc>
                  <a:txBody>
                    <a:bodyPr/>
                    <a:lstStyle/>
                    <a:p>
                      <a:pPr marL="91440" algn="ctr">
                        <a:lnSpc>
                          <a:spcPct val="100000"/>
                        </a:lnSpc>
                        <a:spcBef>
                          <a:spcPts val="1255"/>
                        </a:spcBef>
                      </a:pPr>
                      <a:r>
                        <a:rPr sz="1350" dirty="0">
                          <a:solidFill>
                            <a:srgbClr val="305496"/>
                          </a:solidFill>
                          <a:latin typeface="Lucida Bright"/>
                          <a:cs typeface="Lucida Bright"/>
                        </a:rPr>
                        <a:t>4</a:t>
                      </a:r>
                      <a:endParaRPr sz="1350">
                        <a:latin typeface="Lucida Bright"/>
                        <a:cs typeface="Lucida Bright"/>
                      </a:endParaRPr>
                    </a:p>
                  </a:txBody>
                  <a:tcPr marL="0" marR="0" marT="159385" marB="0">
                    <a:lnB w="28575">
                      <a:solidFill>
                        <a:srgbClr val="305496"/>
                      </a:solidFill>
                      <a:prstDash val="solid"/>
                    </a:lnB>
                  </a:tcPr>
                </a:tc>
                <a:tc>
                  <a:txBody>
                    <a:bodyPr/>
                    <a:lstStyle/>
                    <a:p>
                      <a:pPr marL="133985">
                        <a:lnSpc>
                          <a:spcPct val="100000"/>
                        </a:lnSpc>
                        <a:spcBef>
                          <a:spcPts val="725"/>
                        </a:spcBef>
                      </a:pPr>
                      <a:r>
                        <a:rPr sz="1800" b="1" spc="-25" dirty="0">
                          <a:solidFill>
                            <a:srgbClr val="0000FF"/>
                          </a:solidFill>
                          <a:latin typeface="Lucida Bright"/>
                          <a:cs typeface="Lucida Bright"/>
                        </a:rPr>
                        <a:t>64</a:t>
                      </a:r>
                      <a:endParaRPr sz="1800">
                        <a:latin typeface="Lucida Bright"/>
                        <a:cs typeface="Lucida Bright"/>
                      </a:endParaRPr>
                    </a:p>
                  </a:txBody>
                  <a:tcPr marL="0" marR="0" marT="92075" marB="0">
                    <a:lnB w="28575">
                      <a:solidFill>
                        <a:srgbClr val="305496"/>
                      </a:solidFill>
                      <a:prstDash val="solid"/>
                    </a:lnB>
                  </a:tcPr>
                </a:tc>
                <a:tc>
                  <a:txBody>
                    <a:bodyPr/>
                    <a:lstStyle/>
                    <a:p>
                      <a:pPr marL="36195" algn="ctr">
                        <a:lnSpc>
                          <a:spcPct val="100000"/>
                        </a:lnSpc>
                        <a:spcBef>
                          <a:spcPts val="1255"/>
                        </a:spcBef>
                      </a:pPr>
                      <a:r>
                        <a:rPr sz="1350" dirty="0">
                          <a:solidFill>
                            <a:srgbClr val="305496"/>
                          </a:solidFill>
                          <a:latin typeface="Lucida Bright"/>
                          <a:cs typeface="Lucida Bright"/>
                        </a:rPr>
                        <a:t>5</a:t>
                      </a:r>
                      <a:endParaRPr sz="1350">
                        <a:latin typeface="Lucida Bright"/>
                        <a:cs typeface="Lucida Bright"/>
                      </a:endParaRPr>
                    </a:p>
                  </a:txBody>
                  <a:tcPr marL="0" marR="0" marT="159385" marB="0">
                    <a:lnB w="28575">
                      <a:solidFill>
                        <a:srgbClr val="305496"/>
                      </a:solidFill>
                      <a:prstDash val="solid"/>
                    </a:lnB>
                  </a:tcPr>
                </a:tc>
                <a:tc>
                  <a:txBody>
                    <a:bodyPr/>
                    <a:lstStyle/>
                    <a:p>
                      <a:pPr marL="128270">
                        <a:lnSpc>
                          <a:spcPct val="100000"/>
                        </a:lnSpc>
                        <a:spcBef>
                          <a:spcPts val="790"/>
                        </a:spcBef>
                      </a:pPr>
                      <a:r>
                        <a:rPr sz="1800" b="1" spc="-25" dirty="0">
                          <a:solidFill>
                            <a:srgbClr val="0000FF"/>
                          </a:solidFill>
                          <a:latin typeface="Lucida Bright"/>
                          <a:cs typeface="Lucida Bright"/>
                        </a:rPr>
                        <a:t>65</a:t>
                      </a:r>
                      <a:endParaRPr sz="1800">
                        <a:latin typeface="Lucida Bright"/>
                        <a:cs typeface="Lucida Bright"/>
                      </a:endParaRPr>
                    </a:p>
                  </a:txBody>
                  <a:tcPr marL="0" marR="0" marT="100330" marB="0">
                    <a:lnB w="28575">
                      <a:solidFill>
                        <a:srgbClr val="305496"/>
                      </a:solidFill>
                      <a:prstDash val="solid"/>
                    </a:lnB>
                  </a:tcPr>
                </a:tc>
                <a:tc>
                  <a:txBody>
                    <a:bodyPr/>
                    <a:lstStyle/>
                    <a:p>
                      <a:pPr marL="99695" algn="ctr">
                        <a:lnSpc>
                          <a:spcPct val="100000"/>
                        </a:lnSpc>
                        <a:spcBef>
                          <a:spcPts val="1260"/>
                        </a:spcBef>
                      </a:pPr>
                      <a:r>
                        <a:rPr sz="1350" dirty="0">
                          <a:solidFill>
                            <a:srgbClr val="4471C4"/>
                          </a:solidFill>
                          <a:latin typeface="Lucida Bright"/>
                          <a:cs typeface="Lucida Bright"/>
                        </a:rPr>
                        <a:t>6</a:t>
                      </a:r>
                      <a:endParaRPr sz="1350">
                        <a:latin typeface="Lucida Bright"/>
                        <a:cs typeface="Lucida Bright"/>
                      </a:endParaRPr>
                    </a:p>
                  </a:txBody>
                  <a:tcPr marL="0" marR="0" marT="160020" marB="0">
                    <a:lnB w="28575">
                      <a:solidFill>
                        <a:srgbClr val="305496"/>
                      </a:solidFill>
                      <a:prstDash val="solid"/>
                    </a:lnB>
                  </a:tcPr>
                </a:tc>
                <a:tc>
                  <a:txBody>
                    <a:bodyPr/>
                    <a:lstStyle/>
                    <a:p>
                      <a:pPr marL="33020">
                        <a:lnSpc>
                          <a:spcPct val="100000"/>
                        </a:lnSpc>
                        <a:spcBef>
                          <a:spcPts val="805"/>
                        </a:spcBef>
                        <a:tabLst>
                          <a:tab pos="599440" algn="l"/>
                          <a:tab pos="1014094" algn="l"/>
                        </a:tabLst>
                      </a:pPr>
                      <a:r>
                        <a:rPr sz="2700" b="1" spc="-37" baseline="3086" dirty="0">
                          <a:solidFill>
                            <a:srgbClr val="0000FF"/>
                          </a:solidFill>
                          <a:latin typeface="Lucida Bright"/>
                          <a:cs typeface="Lucida Bright"/>
                        </a:rPr>
                        <a:t>66</a:t>
                      </a:r>
                      <a:r>
                        <a:rPr sz="2700" b="1" baseline="3086" dirty="0">
                          <a:solidFill>
                            <a:srgbClr val="0000FF"/>
                          </a:solidFill>
                          <a:latin typeface="Lucida Bright"/>
                          <a:cs typeface="Lucida Bright"/>
                        </a:rPr>
                        <a:t>	</a:t>
                      </a:r>
                      <a:r>
                        <a:rPr sz="1350" spc="-50" dirty="0">
                          <a:solidFill>
                            <a:srgbClr val="C65911"/>
                          </a:solidFill>
                          <a:latin typeface="Lucida Bright"/>
                          <a:cs typeface="Lucida Bright"/>
                        </a:rPr>
                        <a:t>7</a:t>
                      </a:r>
                      <a:r>
                        <a:rPr sz="1350" dirty="0">
                          <a:solidFill>
                            <a:srgbClr val="C65911"/>
                          </a:solidFill>
                          <a:latin typeface="Lucida Bright"/>
                          <a:cs typeface="Lucida Bright"/>
                        </a:rPr>
                        <a:t>	</a:t>
                      </a:r>
                      <a:r>
                        <a:rPr sz="2700" b="1" spc="-37" baseline="-12345" dirty="0">
                          <a:solidFill>
                            <a:srgbClr val="0000FF"/>
                          </a:solidFill>
                          <a:latin typeface="Times New Roman"/>
                          <a:cs typeface="Times New Roman"/>
                        </a:rPr>
                        <a:t>67</a:t>
                      </a:r>
                      <a:endParaRPr sz="2700" baseline="-12345">
                        <a:latin typeface="Times New Roman"/>
                        <a:cs typeface="Times New Roman"/>
                      </a:endParaRPr>
                    </a:p>
                    <a:p>
                      <a:pPr marL="415290">
                        <a:lnSpc>
                          <a:spcPts val="950"/>
                        </a:lnSpc>
                        <a:spcBef>
                          <a:spcPts val="1275"/>
                        </a:spcBef>
                      </a:pPr>
                      <a:r>
                        <a:rPr sz="800" spc="-10" dirty="0">
                          <a:solidFill>
                            <a:srgbClr val="F4B085"/>
                          </a:solidFill>
                          <a:latin typeface="Lucida Bright"/>
                          <a:cs typeface="Lucida Bright"/>
                        </a:rPr>
                        <a:t>Parsha</a:t>
                      </a:r>
                      <a:endParaRPr sz="800">
                        <a:latin typeface="Lucida Bright"/>
                        <a:cs typeface="Lucida Bright"/>
                      </a:endParaRPr>
                    </a:p>
                  </a:txBody>
                  <a:tcPr marL="0" marR="0" marT="102235" marB="0">
                    <a:lnB w="28575">
                      <a:solidFill>
                        <a:srgbClr val="305496"/>
                      </a:solidFill>
                      <a:prstDash val="solid"/>
                    </a:lnB>
                  </a:tcPr>
                </a:tc>
                <a:extLst>
                  <a:ext uri="{0D108BD9-81ED-4DB2-BD59-A6C34878D82A}">
                    <a16:rowId xmlns:a16="http://schemas.microsoft.com/office/drawing/2014/main" val="10000"/>
                  </a:ext>
                </a:extLst>
              </a:tr>
              <a:tr h="154940">
                <a:tc>
                  <a:txBody>
                    <a:bodyPr/>
                    <a:lstStyle/>
                    <a:p>
                      <a:pPr marL="354965">
                        <a:lnSpc>
                          <a:spcPts val="990"/>
                        </a:lnSpc>
                        <a:spcBef>
                          <a:spcPts val="195"/>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41605">
                        <a:lnSpc>
                          <a:spcPts val="990"/>
                        </a:lnSpc>
                        <a:spcBef>
                          <a:spcPts val="195"/>
                        </a:spcBef>
                      </a:pPr>
                      <a:r>
                        <a:rPr sz="900" spc="-10" dirty="0">
                          <a:solidFill>
                            <a:srgbClr val="A9D08F"/>
                          </a:solidFill>
                          <a:latin typeface="Lucida Bright"/>
                          <a:cs typeface="Lucida Bright"/>
                        </a:rPr>
                        <a:t>29-</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32384" algn="ctr">
                        <a:lnSpc>
                          <a:spcPts val="990"/>
                        </a:lnSpc>
                        <a:spcBef>
                          <a:spcPts val="195"/>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5715" algn="ctr">
                        <a:lnSpc>
                          <a:spcPts val="990"/>
                        </a:lnSpc>
                        <a:spcBef>
                          <a:spcPts val="195"/>
                        </a:spcBef>
                      </a:pPr>
                      <a:r>
                        <a:rPr sz="900" spc="-10" dirty="0">
                          <a:solidFill>
                            <a:srgbClr val="A9D08F"/>
                          </a:solidFill>
                          <a:latin typeface="Lucida Bright"/>
                          <a:cs typeface="Lucida Bright"/>
                        </a:rPr>
                        <a:t>31-</a:t>
                      </a:r>
                      <a:r>
                        <a:rPr sz="900" spc="-25" dirty="0">
                          <a:solidFill>
                            <a:srgbClr val="A9D08F"/>
                          </a:solidFill>
                          <a:latin typeface="Lucida Bright"/>
                          <a:cs typeface="Lucida Bright"/>
                        </a:rPr>
                        <a:t>May</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R="22225" algn="ctr">
                        <a:lnSpc>
                          <a:spcPts val="990"/>
                        </a:lnSpc>
                        <a:spcBef>
                          <a:spcPts val="195"/>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9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97155" algn="ctr">
                        <a:lnSpc>
                          <a:spcPts val="990"/>
                        </a:lnSpc>
                        <a:spcBef>
                          <a:spcPts val="195"/>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415290">
                        <a:lnSpc>
                          <a:spcPts val="969"/>
                        </a:lnSpc>
                        <a:spcBef>
                          <a:spcPts val="220"/>
                        </a:spcBef>
                      </a:pPr>
                      <a:r>
                        <a:rPr sz="1200" baseline="24305" dirty="0">
                          <a:solidFill>
                            <a:srgbClr val="F4B085"/>
                          </a:solidFill>
                          <a:latin typeface="Lucida Bright"/>
                          <a:cs typeface="Lucida Bright"/>
                        </a:rPr>
                        <a:t>10,</a:t>
                      </a:r>
                      <a:r>
                        <a:rPr sz="1200" spc="254" baseline="24305" dirty="0">
                          <a:solidFill>
                            <a:srgbClr val="F4B085"/>
                          </a:solidFill>
                          <a:latin typeface="Lucida Bright"/>
                          <a:cs typeface="Lucida Bright"/>
                        </a:rPr>
                        <a:t> </a:t>
                      </a:r>
                      <a:r>
                        <a:rPr sz="900" spc="-10" dirty="0">
                          <a:solidFill>
                            <a:srgbClr val="A9D08F"/>
                          </a:solidFill>
                          <a:latin typeface="Lucida Bright"/>
                          <a:cs typeface="Lucida Bright"/>
                        </a:rPr>
                        <a:t>3-</a:t>
                      </a:r>
                      <a:r>
                        <a:rPr sz="900" spc="-25" dirty="0">
                          <a:solidFill>
                            <a:srgbClr val="A9D08F"/>
                          </a:solidFill>
                          <a:latin typeface="Lucida Bright"/>
                          <a:cs typeface="Lucida Bright"/>
                        </a:rPr>
                        <a:t>Jun</a:t>
                      </a:r>
                      <a:endParaRPr sz="900">
                        <a:latin typeface="Lucida Bright"/>
                        <a:cs typeface="Lucida Bright"/>
                      </a:endParaRPr>
                    </a:p>
                  </a:txBody>
                  <a:tcPr marL="0" marR="0" marT="27940" marB="0">
                    <a:lnT w="28575">
                      <a:solidFill>
                        <a:srgbClr val="305496"/>
                      </a:solidFill>
                      <a:prstDash val="solid"/>
                    </a:lnT>
                    <a:solidFill>
                      <a:srgbClr val="DDEBF7"/>
                    </a:solidFill>
                  </a:tcPr>
                </a:tc>
                <a:extLst>
                  <a:ext uri="{0D108BD9-81ED-4DB2-BD59-A6C34878D82A}">
                    <a16:rowId xmlns:a16="http://schemas.microsoft.com/office/drawing/2014/main" val="10001"/>
                  </a:ext>
                </a:extLst>
              </a:tr>
              <a:tr h="696595">
                <a:tc gridSpan="10">
                  <a:txBody>
                    <a:bodyPr/>
                    <a:lstStyle/>
                    <a:p>
                      <a:pPr marL="6675755">
                        <a:lnSpc>
                          <a:spcPts val="620"/>
                        </a:lnSpc>
                      </a:pPr>
                      <a:r>
                        <a:rPr sz="800" dirty="0">
                          <a:solidFill>
                            <a:srgbClr val="F4B085"/>
                          </a:solidFill>
                          <a:latin typeface="Lucida Bright"/>
                          <a:cs typeface="Lucida Bright"/>
                        </a:rPr>
                        <a:t>Omer</a:t>
                      </a:r>
                      <a:r>
                        <a:rPr sz="800" spc="85" dirty="0">
                          <a:solidFill>
                            <a:srgbClr val="F4B085"/>
                          </a:solidFill>
                          <a:latin typeface="Lucida Bright"/>
                          <a:cs typeface="Lucida Bright"/>
                        </a:rPr>
                        <a:t> </a:t>
                      </a:r>
                      <a:r>
                        <a:rPr sz="800" spc="-25" dirty="0">
                          <a:solidFill>
                            <a:srgbClr val="F4B085"/>
                          </a:solidFill>
                          <a:latin typeface="Lucida Bright"/>
                          <a:cs typeface="Lucida Bright"/>
                        </a:rPr>
                        <a:t>42</a:t>
                      </a:r>
                      <a:endParaRPr sz="800">
                        <a:latin typeface="Lucida Bright"/>
                        <a:cs typeface="Lucida Bright"/>
                      </a:endParaRPr>
                    </a:p>
                    <a:p>
                      <a:pPr marL="503555">
                        <a:lnSpc>
                          <a:spcPct val="100000"/>
                        </a:lnSpc>
                        <a:spcBef>
                          <a:spcPts val="409"/>
                        </a:spcBef>
                        <a:tabLst>
                          <a:tab pos="881380" algn="l"/>
                          <a:tab pos="1607185" algn="l"/>
                          <a:tab pos="2045335" algn="l"/>
                          <a:tab pos="2658110" algn="l"/>
                          <a:tab pos="3159125" algn="l"/>
                          <a:tab pos="3762375" algn="l"/>
                          <a:tab pos="4297680" algn="l"/>
                          <a:tab pos="4866005" algn="l"/>
                          <a:tab pos="5245735" algn="l"/>
                          <a:tab pos="5970270" algn="l"/>
                          <a:tab pos="6922770" algn="l"/>
                          <a:tab pos="7331075" algn="l"/>
                        </a:tabLst>
                      </a:pPr>
                      <a:r>
                        <a:rPr sz="1350" spc="-50" dirty="0">
                          <a:solidFill>
                            <a:srgbClr val="305496"/>
                          </a:solidFill>
                          <a:latin typeface="Lucida Bright"/>
                          <a:cs typeface="Lucida Bright"/>
                        </a:rPr>
                        <a:t>8</a:t>
                      </a:r>
                      <a:r>
                        <a:rPr sz="1350" dirty="0">
                          <a:solidFill>
                            <a:srgbClr val="305496"/>
                          </a:solidFill>
                          <a:latin typeface="Lucida Bright"/>
                          <a:cs typeface="Lucida Bright"/>
                        </a:rPr>
                        <a:t>	</a:t>
                      </a:r>
                      <a:r>
                        <a:rPr sz="2700" b="1" spc="-37" baseline="-7716" dirty="0">
                          <a:solidFill>
                            <a:srgbClr val="0000FF"/>
                          </a:solidFill>
                          <a:latin typeface="Lucida Bright"/>
                          <a:cs typeface="Lucida Bright"/>
                        </a:rPr>
                        <a:t>68</a:t>
                      </a:r>
                      <a:r>
                        <a:rPr sz="2700" b="1" baseline="-7716" dirty="0">
                          <a:solidFill>
                            <a:srgbClr val="0000FF"/>
                          </a:solidFill>
                          <a:latin typeface="Lucida Bright"/>
                          <a:cs typeface="Lucida Bright"/>
                        </a:rPr>
                        <a:t>	</a:t>
                      </a:r>
                      <a:r>
                        <a:rPr sz="1350" spc="-50" dirty="0">
                          <a:solidFill>
                            <a:srgbClr val="305496"/>
                          </a:solidFill>
                          <a:latin typeface="Lucida Bright"/>
                          <a:cs typeface="Lucida Bright"/>
                        </a:rPr>
                        <a:t>9</a:t>
                      </a:r>
                      <a:r>
                        <a:rPr sz="1350" dirty="0">
                          <a:solidFill>
                            <a:srgbClr val="305496"/>
                          </a:solidFill>
                          <a:latin typeface="Lucida Bright"/>
                          <a:cs typeface="Lucida Bright"/>
                        </a:rPr>
                        <a:t>	</a:t>
                      </a:r>
                      <a:r>
                        <a:rPr sz="2700" b="1" spc="-37" baseline="-13888" dirty="0">
                          <a:solidFill>
                            <a:srgbClr val="0000FF"/>
                          </a:solidFill>
                          <a:latin typeface="Lucida Bright"/>
                          <a:cs typeface="Lucida Bright"/>
                        </a:rPr>
                        <a:t>69</a:t>
                      </a:r>
                      <a:r>
                        <a:rPr sz="2700" b="1" baseline="-13888" dirty="0">
                          <a:solidFill>
                            <a:srgbClr val="0000FF"/>
                          </a:solidFill>
                          <a:latin typeface="Lucida Bright"/>
                          <a:cs typeface="Lucida Bright"/>
                        </a:rPr>
                        <a:t>	</a:t>
                      </a:r>
                      <a:r>
                        <a:rPr sz="1350" spc="-25" dirty="0">
                          <a:solidFill>
                            <a:srgbClr val="305496"/>
                          </a:solidFill>
                          <a:latin typeface="Lucida Bright"/>
                          <a:cs typeface="Lucida Bright"/>
                        </a:rPr>
                        <a:t>10</a:t>
                      </a:r>
                      <a:r>
                        <a:rPr sz="1350" dirty="0">
                          <a:solidFill>
                            <a:srgbClr val="305496"/>
                          </a:solidFill>
                          <a:latin typeface="Lucida Bright"/>
                          <a:cs typeface="Lucida Bright"/>
                        </a:rPr>
                        <a:t>	</a:t>
                      </a:r>
                      <a:r>
                        <a:rPr sz="2700" b="1" spc="-37" baseline="-13888" dirty="0">
                          <a:solidFill>
                            <a:srgbClr val="0000FF"/>
                          </a:solidFill>
                          <a:latin typeface="Lucida Bright"/>
                          <a:cs typeface="Lucida Bright"/>
                        </a:rPr>
                        <a:t>70</a:t>
                      </a:r>
                      <a:r>
                        <a:rPr sz="2700" b="1" baseline="-13888" dirty="0">
                          <a:solidFill>
                            <a:srgbClr val="0000FF"/>
                          </a:solidFill>
                          <a:latin typeface="Lucida Bright"/>
                          <a:cs typeface="Lucida Bright"/>
                        </a:rPr>
                        <a:t>	</a:t>
                      </a:r>
                      <a:r>
                        <a:rPr sz="1350" spc="-25" dirty="0">
                          <a:solidFill>
                            <a:srgbClr val="305496"/>
                          </a:solidFill>
                          <a:latin typeface="Lucida Bright"/>
                          <a:cs typeface="Lucida Bright"/>
                        </a:rPr>
                        <a:t>11</a:t>
                      </a:r>
                      <a:r>
                        <a:rPr sz="1350" dirty="0">
                          <a:solidFill>
                            <a:srgbClr val="305496"/>
                          </a:solidFill>
                          <a:latin typeface="Lucida Bright"/>
                          <a:cs typeface="Lucida Bright"/>
                        </a:rPr>
                        <a:t>	</a:t>
                      </a:r>
                      <a:r>
                        <a:rPr sz="2700" b="1" spc="-37" baseline="-6172" dirty="0">
                          <a:solidFill>
                            <a:srgbClr val="0000FF"/>
                          </a:solidFill>
                          <a:latin typeface="Lucida Bright"/>
                          <a:cs typeface="Lucida Bright"/>
                        </a:rPr>
                        <a:t>71</a:t>
                      </a:r>
                      <a:r>
                        <a:rPr sz="2700" b="1" baseline="-6172" dirty="0">
                          <a:solidFill>
                            <a:srgbClr val="0000FF"/>
                          </a:solidFill>
                          <a:latin typeface="Lucida Bright"/>
                          <a:cs typeface="Lucida Bright"/>
                        </a:rPr>
                        <a:t>	</a:t>
                      </a:r>
                      <a:r>
                        <a:rPr sz="1350" spc="-25" dirty="0">
                          <a:solidFill>
                            <a:srgbClr val="305496"/>
                          </a:solidFill>
                          <a:latin typeface="Lucida Bright"/>
                          <a:cs typeface="Lucida Bright"/>
                        </a:rPr>
                        <a:t>12</a:t>
                      </a:r>
                      <a:r>
                        <a:rPr sz="1350" dirty="0">
                          <a:solidFill>
                            <a:srgbClr val="305496"/>
                          </a:solidFill>
                          <a:latin typeface="Lucida Bright"/>
                          <a:cs typeface="Lucida Bright"/>
                        </a:rPr>
                        <a:t>	</a:t>
                      </a:r>
                      <a:r>
                        <a:rPr sz="2700" b="1" spc="-37" baseline="-16975" dirty="0">
                          <a:solidFill>
                            <a:srgbClr val="0000FF"/>
                          </a:solidFill>
                          <a:latin typeface="Lucida Bright"/>
                          <a:cs typeface="Lucida Bright"/>
                        </a:rPr>
                        <a:t>72</a:t>
                      </a:r>
                      <a:r>
                        <a:rPr sz="2700" b="1" baseline="-16975" dirty="0">
                          <a:solidFill>
                            <a:srgbClr val="0000FF"/>
                          </a:solidFill>
                          <a:latin typeface="Lucida Bright"/>
                          <a:cs typeface="Lucida Bright"/>
                        </a:rPr>
                        <a:t>	</a:t>
                      </a:r>
                      <a:r>
                        <a:rPr sz="1350" dirty="0">
                          <a:solidFill>
                            <a:srgbClr val="305496"/>
                          </a:solidFill>
                          <a:latin typeface="Lucida Bright"/>
                          <a:cs typeface="Lucida Bright"/>
                        </a:rPr>
                        <a:t>13</a:t>
                      </a:r>
                      <a:r>
                        <a:rPr sz="1350" spc="65" dirty="0">
                          <a:solidFill>
                            <a:srgbClr val="305496"/>
                          </a:solidFill>
                          <a:latin typeface="Lucida Bright"/>
                          <a:cs typeface="Lucida Bright"/>
                        </a:rPr>
                        <a:t>  </a:t>
                      </a:r>
                      <a:r>
                        <a:rPr sz="2700" b="1" spc="-37" baseline="-3086" dirty="0">
                          <a:solidFill>
                            <a:srgbClr val="0000FF"/>
                          </a:solidFill>
                          <a:latin typeface="Lucida Bright"/>
                          <a:cs typeface="Lucida Bright"/>
                        </a:rPr>
                        <a:t>73</a:t>
                      </a:r>
                      <a:r>
                        <a:rPr sz="2700" b="1" baseline="-3086" dirty="0">
                          <a:solidFill>
                            <a:srgbClr val="0000FF"/>
                          </a:solidFill>
                          <a:latin typeface="Lucida Bright"/>
                          <a:cs typeface="Lucida Bright"/>
                        </a:rPr>
                        <a:t>	</a:t>
                      </a:r>
                      <a:r>
                        <a:rPr sz="1350" spc="-25" dirty="0">
                          <a:solidFill>
                            <a:srgbClr val="C00000"/>
                          </a:solidFill>
                          <a:latin typeface="Lucida Bright"/>
                          <a:cs typeface="Lucida Bright"/>
                        </a:rPr>
                        <a:t>14</a:t>
                      </a:r>
                      <a:r>
                        <a:rPr sz="1350" dirty="0">
                          <a:solidFill>
                            <a:srgbClr val="C00000"/>
                          </a:solidFill>
                          <a:latin typeface="Lucida Bright"/>
                          <a:cs typeface="Lucida Bright"/>
                        </a:rPr>
                        <a:t>	</a:t>
                      </a:r>
                      <a:r>
                        <a:rPr sz="2700" b="1" spc="-37" baseline="-4629" dirty="0">
                          <a:solidFill>
                            <a:srgbClr val="0000FF"/>
                          </a:solidFill>
                          <a:latin typeface="Times New Roman"/>
                          <a:cs typeface="Times New Roman"/>
                        </a:rPr>
                        <a:t>74</a:t>
                      </a:r>
                      <a:endParaRPr sz="2700" baseline="-4629">
                        <a:latin typeface="Times New Roman"/>
                        <a:cs typeface="Times New Roman"/>
                      </a:endParaRPr>
                    </a:p>
                    <a:p>
                      <a:pPr marL="6675755">
                        <a:lnSpc>
                          <a:spcPts val="919"/>
                        </a:lnSpc>
                        <a:spcBef>
                          <a:spcPts val="1275"/>
                        </a:spcBef>
                      </a:pPr>
                      <a:r>
                        <a:rPr sz="800" dirty="0">
                          <a:solidFill>
                            <a:srgbClr val="F4B085"/>
                          </a:solidFill>
                          <a:latin typeface="Lucida Bright"/>
                          <a:cs typeface="Lucida Bright"/>
                        </a:rPr>
                        <a:t>Parsha</a:t>
                      </a:r>
                      <a:r>
                        <a:rPr sz="800" spc="105" dirty="0">
                          <a:solidFill>
                            <a:srgbClr val="F4B085"/>
                          </a:solidFill>
                          <a:latin typeface="Lucida Bright"/>
                          <a:cs typeface="Lucida Bright"/>
                        </a:rPr>
                        <a:t> </a:t>
                      </a:r>
                      <a:r>
                        <a:rPr sz="800" spc="-25" dirty="0">
                          <a:solidFill>
                            <a:srgbClr val="F4B085"/>
                          </a:solidFill>
                          <a:latin typeface="Lucida Bright"/>
                          <a:cs typeface="Lucida Bright"/>
                        </a:rPr>
                        <a:t>11,</a:t>
                      </a:r>
                      <a:endParaRPr sz="800">
                        <a:latin typeface="Lucida Bright"/>
                        <a:cs typeface="Lucida Bright"/>
                      </a:endParaRPr>
                    </a:p>
                  </a:txBody>
                  <a:tcPr marL="0" marR="0" marT="0" marB="0">
                    <a:lnB w="28575">
                      <a:solidFill>
                        <a:srgbClr val="305496"/>
                      </a:solidFill>
                      <a:prstDash val="solid"/>
                    </a:lnB>
                    <a:solidFill>
                      <a:srgbClr val="DDEBF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11" name="object 11"/>
          <p:cNvSpPr txBox="1"/>
          <p:nvPr/>
        </p:nvSpPr>
        <p:spPr>
          <a:xfrm>
            <a:off x="2655068" y="4086112"/>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16</a:t>
            </a:r>
            <a:endParaRPr sz="1350">
              <a:latin typeface="Lucida Bright"/>
              <a:cs typeface="Lucida Bright"/>
            </a:endParaRPr>
          </a:p>
        </p:txBody>
      </p:sp>
      <p:sp>
        <p:nvSpPr>
          <p:cNvPr id="12" name="object 12"/>
          <p:cNvSpPr txBox="1"/>
          <p:nvPr/>
        </p:nvSpPr>
        <p:spPr>
          <a:xfrm>
            <a:off x="3759128" y="4086112"/>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17</a:t>
            </a:r>
            <a:endParaRPr sz="1350">
              <a:latin typeface="Lucida Bright"/>
              <a:cs typeface="Lucida Bright"/>
            </a:endParaRPr>
          </a:p>
        </p:txBody>
      </p:sp>
      <p:sp>
        <p:nvSpPr>
          <p:cNvPr id="13" name="object 13"/>
          <p:cNvSpPr txBox="1"/>
          <p:nvPr/>
        </p:nvSpPr>
        <p:spPr>
          <a:xfrm>
            <a:off x="4863188" y="4086112"/>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18</a:t>
            </a:r>
            <a:endParaRPr sz="1350">
              <a:latin typeface="Lucida Bright"/>
              <a:cs typeface="Lucida Bright"/>
            </a:endParaRPr>
          </a:p>
        </p:txBody>
      </p:sp>
      <p:sp>
        <p:nvSpPr>
          <p:cNvPr id="14" name="object 14"/>
          <p:cNvSpPr txBox="1"/>
          <p:nvPr/>
        </p:nvSpPr>
        <p:spPr>
          <a:xfrm>
            <a:off x="5967248" y="4086112"/>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19</a:t>
            </a:r>
            <a:endParaRPr sz="1350">
              <a:latin typeface="Lucida Bright"/>
              <a:cs typeface="Lucida Bright"/>
            </a:endParaRPr>
          </a:p>
        </p:txBody>
      </p:sp>
      <p:sp>
        <p:nvSpPr>
          <p:cNvPr id="15" name="object 15"/>
          <p:cNvSpPr txBox="1"/>
          <p:nvPr/>
        </p:nvSpPr>
        <p:spPr>
          <a:xfrm>
            <a:off x="7071307" y="4031248"/>
            <a:ext cx="1748155" cy="299720"/>
          </a:xfrm>
          <a:prstGeom prst="rect">
            <a:avLst/>
          </a:prstGeom>
        </p:spPr>
        <p:txBody>
          <a:bodyPr vert="horz" wrap="square" lIns="0" tIns="12700" rIns="0" bIns="0" rtlCol="0">
            <a:spAutoFit/>
          </a:bodyPr>
          <a:lstStyle/>
          <a:p>
            <a:pPr marL="12700">
              <a:lnSpc>
                <a:spcPct val="100000"/>
              </a:lnSpc>
              <a:spcBef>
                <a:spcPts val="100"/>
              </a:spcBef>
              <a:tabLst>
                <a:tab pos="927735" algn="l"/>
                <a:tab pos="1449070" algn="l"/>
              </a:tabLst>
            </a:pPr>
            <a:r>
              <a:rPr sz="1350" dirty="0">
                <a:solidFill>
                  <a:srgbClr val="305496"/>
                </a:solidFill>
                <a:latin typeface="Lucida Bright"/>
                <a:cs typeface="Lucida Bright"/>
              </a:rPr>
              <a:t>20</a:t>
            </a:r>
            <a:r>
              <a:rPr sz="1350" spc="85" dirty="0">
                <a:solidFill>
                  <a:srgbClr val="305496"/>
                </a:solidFill>
                <a:latin typeface="Lucida Bright"/>
                <a:cs typeface="Lucida Bright"/>
              </a:rPr>
              <a:t> </a:t>
            </a:r>
            <a:r>
              <a:rPr sz="2700" b="1" spc="-52" baseline="-3086" dirty="0">
                <a:solidFill>
                  <a:srgbClr val="0000FF"/>
                </a:solidFill>
                <a:latin typeface="Lucida Bright"/>
                <a:cs typeface="Lucida Bright"/>
              </a:rPr>
              <a:t>80</a:t>
            </a:r>
            <a:r>
              <a:rPr sz="2700" b="1" baseline="-3086" dirty="0">
                <a:solidFill>
                  <a:srgbClr val="0000FF"/>
                </a:solidFill>
                <a:latin typeface="Lucida Bright"/>
                <a:cs typeface="Lucida Bright"/>
              </a:rPr>
              <a:t>	</a:t>
            </a:r>
            <a:r>
              <a:rPr sz="1350" spc="-25" dirty="0">
                <a:solidFill>
                  <a:srgbClr val="C00000"/>
                </a:solidFill>
                <a:latin typeface="Lucida Bright"/>
                <a:cs typeface="Lucida Bright"/>
              </a:rPr>
              <a:t>21</a:t>
            </a:r>
            <a:r>
              <a:rPr sz="1350" dirty="0">
                <a:solidFill>
                  <a:srgbClr val="C00000"/>
                </a:solidFill>
                <a:latin typeface="Lucida Bright"/>
                <a:cs typeface="Lucida Bright"/>
              </a:rPr>
              <a:t>	</a:t>
            </a:r>
            <a:r>
              <a:rPr sz="2700" b="1" spc="-37" baseline="1543" dirty="0">
                <a:solidFill>
                  <a:srgbClr val="0000FF"/>
                </a:solidFill>
                <a:latin typeface="Lucida Bright"/>
                <a:cs typeface="Lucida Bright"/>
              </a:rPr>
              <a:t>81</a:t>
            </a:r>
            <a:endParaRPr sz="2700" baseline="1543">
              <a:latin typeface="Lucida Bright"/>
              <a:cs typeface="Lucida Bright"/>
            </a:endParaRPr>
          </a:p>
        </p:txBody>
      </p:sp>
      <p:sp>
        <p:nvSpPr>
          <p:cNvPr id="16" name="object 16"/>
          <p:cNvSpPr txBox="1"/>
          <p:nvPr/>
        </p:nvSpPr>
        <p:spPr>
          <a:xfrm>
            <a:off x="1470913" y="5485129"/>
            <a:ext cx="39624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Jun</a:t>
            </a:r>
            <a:endParaRPr sz="900">
              <a:latin typeface="Lucida Bright"/>
              <a:cs typeface="Lucida Bright"/>
            </a:endParaRPr>
          </a:p>
        </p:txBody>
      </p:sp>
      <p:sp>
        <p:nvSpPr>
          <p:cNvPr id="17" name="object 17"/>
          <p:cNvSpPr txBox="1"/>
          <p:nvPr/>
        </p:nvSpPr>
        <p:spPr>
          <a:xfrm>
            <a:off x="2574688" y="5485129"/>
            <a:ext cx="39624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Jun</a:t>
            </a:r>
            <a:endParaRPr sz="900">
              <a:latin typeface="Lucida Bright"/>
              <a:cs typeface="Lucida Bright"/>
            </a:endParaRPr>
          </a:p>
        </p:txBody>
      </p:sp>
      <p:sp>
        <p:nvSpPr>
          <p:cNvPr id="18" name="object 18"/>
          <p:cNvSpPr txBox="1"/>
          <p:nvPr/>
        </p:nvSpPr>
        <p:spPr>
          <a:xfrm>
            <a:off x="3678463" y="5485129"/>
            <a:ext cx="39624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Jun</a:t>
            </a:r>
            <a:endParaRPr sz="900">
              <a:latin typeface="Lucida Bright"/>
              <a:cs typeface="Lucida Bright"/>
            </a:endParaRPr>
          </a:p>
        </p:txBody>
      </p:sp>
      <p:sp>
        <p:nvSpPr>
          <p:cNvPr id="19" name="object 19"/>
          <p:cNvSpPr txBox="1"/>
          <p:nvPr/>
        </p:nvSpPr>
        <p:spPr>
          <a:xfrm>
            <a:off x="4782238" y="5485129"/>
            <a:ext cx="3975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Jun</a:t>
            </a:r>
            <a:endParaRPr sz="900">
              <a:latin typeface="Lucida Bright"/>
              <a:cs typeface="Lucida Bright"/>
            </a:endParaRPr>
          </a:p>
        </p:txBody>
      </p:sp>
      <p:sp>
        <p:nvSpPr>
          <p:cNvPr id="20" name="object 20"/>
          <p:cNvSpPr txBox="1"/>
          <p:nvPr/>
        </p:nvSpPr>
        <p:spPr>
          <a:xfrm>
            <a:off x="5887285" y="5485129"/>
            <a:ext cx="39624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Jun</a:t>
            </a:r>
            <a:endParaRPr sz="900">
              <a:latin typeface="Lucida Bright"/>
              <a:cs typeface="Lucida Bright"/>
            </a:endParaRPr>
          </a:p>
        </p:txBody>
      </p:sp>
      <p:sp>
        <p:nvSpPr>
          <p:cNvPr id="21" name="object 21"/>
          <p:cNvSpPr txBox="1"/>
          <p:nvPr/>
        </p:nvSpPr>
        <p:spPr>
          <a:xfrm>
            <a:off x="6991291" y="5485129"/>
            <a:ext cx="39624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Jun</a:t>
            </a:r>
            <a:endParaRPr sz="900">
              <a:latin typeface="Lucida Bright"/>
              <a:cs typeface="Lucida Bright"/>
            </a:endParaRPr>
          </a:p>
        </p:txBody>
      </p:sp>
      <p:sp>
        <p:nvSpPr>
          <p:cNvPr id="22" name="object 22"/>
          <p:cNvSpPr txBox="1"/>
          <p:nvPr/>
        </p:nvSpPr>
        <p:spPr>
          <a:xfrm>
            <a:off x="8095297" y="5485129"/>
            <a:ext cx="39624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Jun</a:t>
            </a:r>
            <a:endParaRPr sz="900">
              <a:latin typeface="Lucida Bright"/>
              <a:cs typeface="Lucida Bright"/>
            </a:endParaRPr>
          </a:p>
        </p:txBody>
      </p:sp>
      <p:graphicFrame>
        <p:nvGraphicFramePr>
          <p:cNvPr id="23" name="object 23"/>
          <p:cNvGraphicFramePr>
            <a:graphicFrameLocks noGrp="1"/>
          </p:cNvGraphicFramePr>
          <p:nvPr/>
        </p:nvGraphicFramePr>
        <p:xfrm>
          <a:off x="1113282" y="4456176"/>
          <a:ext cx="7726676" cy="1003300"/>
        </p:xfrm>
        <a:graphic>
          <a:graphicData uri="http://schemas.openxmlformats.org/drawingml/2006/table">
            <a:tbl>
              <a:tblPr firstRow="1" bandRow="1">
                <a:tableStyleId>{2D5ABB26-0587-4C30-8999-92F81FD0307C}</a:tableStyleId>
              </a:tblPr>
              <a:tblGrid>
                <a:gridCol w="1104900">
                  <a:extLst>
                    <a:ext uri="{9D8B030D-6E8A-4147-A177-3AD203B41FA5}">
                      <a16:colId xmlns:a16="http://schemas.microsoft.com/office/drawing/2014/main" val="20000"/>
                    </a:ext>
                  </a:extLst>
                </a:gridCol>
                <a:gridCol w="194309">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1116964">
                  <a:extLst>
                    <a:ext uri="{9D8B030D-6E8A-4147-A177-3AD203B41FA5}">
                      <a16:colId xmlns:a16="http://schemas.microsoft.com/office/drawing/2014/main" val="20003"/>
                    </a:ext>
                  </a:extLst>
                </a:gridCol>
                <a:gridCol w="1096645">
                  <a:extLst>
                    <a:ext uri="{9D8B030D-6E8A-4147-A177-3AD203B41FA5}">
                      <a16:colId xmlns:a16="http://schemas.microsoft.com/office/drawing/2014/main" val="20004"/>
                    </a:ext>
                  </a:extLst>
                </a:gridCol>
                <a:gridCol w="1108075">
                  <a:extLst>
                    <a:ext uri="{9D8B030D-6E8A-4147-A177-3AD203B41FA5}">
                      <a16:colId xmlns:a16="http://schemas.microsoft.com/office/drawing/2014/main" val="20005"/>
                    </a:ext>
                  </a:extLst>
                </a:gridCol>
                <a:gridCol w="944879">
                  <a:extLst>
                    <a:ext uri="{9D8B030D-6E8A-4147-A177-3AD203B41FA5}">
                      <a16:colId xmlns:a16="http://schemas.microsoft.com/office/drawing/2014/main" val="20006"/>
                    </a:ext>
                  </a:extLst>
                </a:gridCol>
                <a:gridCol w="1068704">
                  <a:extLst>
                    <a:ext uri="{9D8B030D-6E8A-4147-A177-3AD203B41FA5}">
                      <a16:colId xmlns:a16="http://schemas.microsoft.com/office/drawing/2014/main" val="20007"/>
                    </a:ext>
                  </a:extLst>
                </a:gridCol>
              </a:tblGrid>
              <a:tr h="142875">
                <a:tc>
                  <a:txBody>
                    <a:bodyPr/>
                    <a:lstStyle/>
                    <a:p>
                      <a:pPr marL="137795">
                        <a:lnSpc>
                          <a:spcPts val="1030"/>
                        </a:lnSpc>
                      </a:pPr>
                      <a:r>
                        <a:rPr sz="1200" baseline="6944" dirty="0">
                          <a:solidFill>
                            <a:srgbClr val="843C0C"/>
                          </a:solidFill>
                          <a:latin typeface="Lucida Bright"/>
                          <a:cs typeface="Lucida Bright"/>
                        </a:rPr>
                        <a:t>Day</a:t>
                      </a:r>
                      <a:r>
                        <a:rPr sz="1200" spc="52" baseline="6944" dirty="0">
                          <a:solidFill>
                            <a:srgbClr val="843C0C"/>
                          </a:solidFill>
                          <a:latin typeface="Lucida Bright"/>
                          <a:cs typeface="Lucida Bright"/>
                        </a:rPr>
                        <a:t> </a:t>
                      </a:r>
                      <a:r>
                        <a:rPr sz="1200" spc="-667" baseline="6944" dirty="0">
                          <a:solidFill>
                            <a:srgbClr val="843C0C"/>
                          </a:solidFill>
                          <a:latin typeface="Lucida Bright"/>
                          <a:cs typeface="Lucida Bright"/>
                        </a:rPr>
                        <a:t>1</a:t>
                      </a:r>
                      <a:r>
                        <a:rPr sz="1350" spc="-254" dirty="0">
                          <a:solidFill>
                            <a:srgbClr val="843C0C"/>
                          </a:solidFill>
                          <a:latin typeface="Lucida Bright"/>
                          <a:cs typeface="Lucida Bright"/>
                        </a:rPr>
                        <a:t>U</a:t>
                      </a:r>
                      <a:r>
                        <a:rPr sz="1200" spc="-517" baseline="6944" dirty="0">
                          <a:solidFill>
                            <a:srgbClr val="843C0C"/>
                          </a:solidFill>
                          <a:latin typeface="Lucida Bright"/>
                          <a:cs typeface="Lucida Bright"/>
                        </a:rPr>
                        <a:t>N</a:t>
                      </a:r>
                      <a:r>
                        <a:rPr sz="1350" spc="-540" dirty="0">
                          <a:solidFill>
                            <a:srgbClr val="843C0C"/>
                          </a:solidFill>
                          <a:latin typeface="Lucida Bright"/>
                          <a:cs typeface="Lucida Bright"/>
                        </a:rPr>
                        <a:t>T</a:t>
                      </a:r>
                      <a:r>
                        <a:rPr sz="1200" spc="15" baseline="6944" dirty="0">
                          <a:solidFill>
                            <a:srgbClr val="843C0C"/>
                          </a:solidFill>
                          <a:latin typeface="Lucida Bright"/>
                          <a:cs typeface="Lucida Bright"/>
                        </a:rPr>
                        <a:t>ew</a:t>
                      </a:r>
                      <a:r>
                        <a:rPr sz="1200" spc="67" baseline="6944" dirty="0">
                          <a:solidFill>
                            <a:srgbClr val="843C0C"/>
                          </a:solidFill>
                          <a:latin typeface="Lucida Bright"/>
                          <a:cs typeface="Lucida Bright"/>
                        </a:rPr>
                        <a:t> </a:t>
                      </a:r>
                      <a:r>
                        <a:rPr sz="1200" spc="-30" baseline="6944" dirty="0">
                          <a:solidFill>
                            <a:srgbClr val="843C0C"/>
                          </a:solidFill>
                          <a:latin typeface="Lucida Bright"/>
                          <a:cs typeface="Lucida Bright"/>
                        </a:rPr>
                        <a:t>Wine</a:t>
                      </a:r>
                      <a:endParaRPr sz="1200" baseline="6944">
                        <a:latin typeface="Lucida Bright"/>
                        <a:cs typeface="Lucida Bright"/>
                      </a:endParaRPr>
                    </a:p>
                  </a:txBody>
                  <a:tcPr marL="0" marR="0" marT="0" marB="0">
                    <a:lnB w="28575">
                      <a:solidFill>
                        <a:srgbClr val="305496"/>
                      </a:solidFill>
                      <a:prstDash val="solid"/>
                    </a:lnB>
                    <a:solidFill>
                      <a:srgbClr val="FFF2CC"/>
                    </a:solidFill>
                  </a:tcPr>
                </a:tc>
                <a:tc gridSpan="7">
                  <a:txBody>
                    <a:bodyPr/>
                    <a:lstStyle/>
                    <a:p>
                      <a:pPr marR="464184" algn="r">
                        <a:lnSpc>
                          <a:spcPct val="100000"/>
                        </a:lnSpc>
                        <a:spcBef>
                          <a:spcPts val="65"/>
                        </a:spcBef>
                      </a:pPr>
                      <a:r>
                        <a:rPr sz="800" dirty="0">
                          <a:solidFill>
                            <a:srgbClr val="F4B085"/>
                          </a:solidFill>
                          <a:latin typeface="Lucida Bright"/>
                          <a:cs typeface="Lucida Bright"/>
                        </a:rPr>
                        <a:t>Parsha</a:t>
                      </a:r>
                      <a:r>
                        <a:rPr sz="800" spc="105" dirty="0">
                          <a:solidFill>
                            <a:srgbClr val="F4B085"/>
                          </a:solidFill>
                          <a:latin typeface="Lucida Bright"/>
                          <a:cs typeface="Lucida Bright"/>
                        </a:rPr>
                        <a:t> </a:t>
                      </a:r>
                      <a:r>
                        <a:rPr sz="800" spc="-25" dirty="0">
                          <a:solidFill>
                            <a:srgbClr val="F4B085"/>
                          </a:solidFill>
                          <a:latin typeface="Lucida Bright"/>
                          <a:cs typeface="Lucida Bright"/>
                        </a:rPr>
                        <a:t>12,</a:t>
                      </a:r>
                      <a:endParaRPr sz="800">
                        <a:latin typeface="Lucida Bright"/>
                        <a:cs typeface="Lucida Bright"/>
                      </a:endParaRPr>
                    </a:p>
                  </a:txBody>
                  <a:tcPr marL="0" marR="0" marT="8255" marB="0">
                    <a:lnB w="28575">
                      <a:solidFill>
                        <a:srgbClr val="305496"/>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18440">
                <a:tc gridSpan="2">
                  <a:txBody>
                    <a:bodyPr/>
                    <a:lstStyle/>
                    <a:p>
                      <a:pPr marL="370205">
                        <a:lnSpc>
                          <a:spcPct val="100000"/>
                        </a:lnSpc>
                        <a:spcBef>
                          <a:spcPts val="195"/>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solidFill>
                      <a:srgbClr val="DDEBF7"/>
                    </a:solidFill>
                  </a:tcPr>
                </a:tc>
                <a:tc hMerge="1">
                  <a:txBody>
                    <a:bodyPr/>
                    <a:lstStyle/>
                    <a:p>
                      <a:endParaRPr/>
                    </a:p>
                  </a:txBody>
                  <a:tcPr marL="0" marR="0" marT="0" marB="0"/>
                </a:tc>
                <a:tc>
                  <a:txBody>
                    <a:bodyPr/>
                    <a:lstStyle/>
                    <a:p>
                      <a:pPr marL="174625">
                        <a:lnSpc>
                          <a:spcPct val="100000"/>
                        </a:lnSpc>
                        <a:spcBef>
                          <a:spcPts val="195"/>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85420">
                        <a:lnSpc>
                          <a:spcPct val="100000"/>
                        </a:lnSpc>
                        <a:spcBef>
                          <a:spcPts val="195"/>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72085">
                        <a:lnSpc>
                          <a:spcPct val="100000"/>
                        </a:lnSpc>
                        <a:spcBef>
                          <a:spcPts val="195"/>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80340">
                        <a:lnSpc>
                          <a:spcPct val="100000"/>
                        </a:lnSpc>
                        <a:spcBef>
                          <a:spcPts val="195"/>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marL="175895">
                        <a:lnSpc>
                          <a:spcPct val="100000"/>
                        </a:lnSpc>
                        <a:spcBef>
                          <a:spcPts val="195"/>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solidFill>
                      <a:srgbClr val="DDEBF7"/>
                    </a:solidFill>
                  </a:tcPr>
                </a:tc>
                <a:tc rowSpan="2">
                  <a:txBody>
                    <a:bodyPr/>
                    <a:lstStyle/>
                    <a:p>
                      <a:pPr marL="64769">
                        <a:lnSpc>
                          <a:spcPct val="100000"/>
                        </a:lnSpc>
                        <a:spcBef>
                          <a:spcPts val="195"/>
                        </a:spcBef>
                      </a:pPr>
                      <a:r>
                        <a:rPr sz="1200" baseline="24305" dirty="0">
                          <a:solidFill>
                            <a:srgbClr val="F4B085"/>
                          </a:solidFill>
                          <a:latin typeface="Lucida Bright"/>
                          <a:cs typeface="Lucida Bright"/>
                        </a:rPr>
                        <a:t>Wine</a:t>
                      </a:r>
                      <a:r>
                        <a:rPr sz="1200" spc="-52" baseline="24305" dirty="0">
                          <a:solidFill>
                            <a:srgbClr val="F4B085"/>
                          </a:solidFill>
                          <a:latin typeface="Lucida Bright"/>
                          <a:cs typeface="Lucida Bright"/>
                        </a:rPr>
                        <a:t> </a:t>
                      </a:r>
                      <a:r>
                        <a:rPr sz="900" spc="-130" dirty="0">
                          <a:solidFill>
                            <a:srgbClr val="A9D08F"/>
                          </a:solidFill>
                          <a:latin typeface="Lucida Bright"/>
                          <a:cs typeface="Lucida Bright"/>
                        </a:rPr>
                        <a:t>1</a:t>
                      </a:r>
                      <a:r>
                        <a:rPr sz="1200" spc="-195" baseline="24305" dirty="0">
                          <a:solidFill>
                            <a:srgbClr val="F4B085"/>
                          </a:solidFill>
                          <a:latin typeface="Lucida Bright"/>
                          <a:cs typeface="Lucida Bright"/>
                        </a:rPr>
                        <a:t>7</a:t>
                      </a:r>
                      <a:r>
                        <a:rPr sz="900" spc="-130" dirty="0">
                          <a:solidFill>
                            <a:srgbClr val="A9D08F"/>
                          </a:solidFill>
                          <a:latin typeface="Lucida Bright"/>
                          <a:cs typeface="Lucida Bright"/>
                        </a:rPr>
                        <a:t>7-</a:t>
                      </a:r>
                      <a:r>
                        <a:rPr sz="900" spc="-25" dirty="0">
                          <a:solidFill>
                            <a:srgbClr val="A9D08F"/>
                          </a:solidFill>
                          <a:latin typeface="Lucida Bright"/>
                          <a:cs typeface="Lucida Bright"/>
                        </a:rPr>
                        <a:t>Jun</a:t>
                      </a:r>
                      <a:endParaRPr sz="900">
                        <a:latin typeface="Lucida Bright"/>
                        <a:cs typeface="Lucida Bright"/>
                      </a:endParaRPr>
                    </a:p>
                    <a:p>
                      <a:pPr marL="414655">
                        <a:lnSpc>
                          <a:spcPct val="100000"/>
                        </a:lnSpc>
                        <a:spcBef>
                          <a:spcPts val="819"/>
                        </a:spcBef>
                        <a:tabLst>
                          <a:tab pos="755015" algn="l"/>
                        </a:tabLst>
                      </a:pPr>
                      <a:r>
                        <a:rPr sz="2025" spc="-37" baseline="-8230" dirty="0">
                          <a:solidFill>
                            <a:srgbClr val="C00000"/>
                          </a:solidFill>
                          <a:latin typeface="Lucida Bright"/>
                          <a:cs typeface="Lucida Bright"/>
                        </a:rPr>
                        <a:t>28</a:t>
                      </a:r>
                      <a:r>
                        <a:rPr sz="2025" baseline="-8230" dirty="0">
                          <a:solidFill>
                            <a:srgbClr val="C00000"/>
                          </a:solidFill>
                          <a:latin typeface="Lucida Bright"/>
                          <a:cs typeface="Lucida Bright"/>
                        </a:rPr>
                        <a:t>	</a:t>
                      </a:r>
                      <a:r>
                        <a:rPr sz="1800" b="1" spc="-25" dirty="0">
                          <a:solidFill>
                            <a:srgbClr val="0000FF"/>
                          </a:solidFill>
                          <a:latin typeface="Lucida Bright"/>
                          <a:cs typeface="Lucida Bright"/>
                        </a:rPr>
                        <a:t>88</a:t>
                      </a:r>
                      <a:endParaRPr sz="1800">
                        <a:latin typeface="Lucida Bright"/>
                        <a:cs typeface="Lucida Bright"/>
                      </a:endParaRPr>
                    </a:p>
                    <a:p>
                      <a:pPr marL="31750">
                        <a:lnSpc>
                          <a:spcPts val="944"/>
                        </a:lnSpc>
                        <a:spcBef>
                          <a:spcPts val="1480"/>
                        </a:spcBef>
                      </a:pPr>
                      <a:r>
                        <a:rPr sz="800" dirty="0">
                          <a:solidFill>
                            <a:srgbClr val="F4B085"/>
                          </a:solidFill>
                          <a:latin typeface="Lucida Bright"/>
                          <a:cs typeface="Lucida Bright"/>
                        </a:rPr>
                        <a:t>Parsha</a:t>
                      </a:r>
                      <a:r>
                        <a:rPr sz="800" spc="70" dirty="0">
                          <a:solidFill>
                            <a:srgbClr val="F4B085"/>
                          </a:solidFill>
                          <a:latin typeface="Lucida Bright"/>
                          <a:cs typeface="Lucida Bright"/>
                        </a:rPr>
                        <a:t> </a:t>
                      </a:r>
                      <a:r>
                        <a:rPr sz="800" dirty="0">
                          <a:solidFill>
                            <a:srgbClr val="F4B085"/>
                          </a:solidFill>
                          <a:latin typeface="Lucida Bright"/>
                          <a:cs typeface="Lucida Bright"/>
                        </a:rPr>
                        <a:t>13,</a:t>
                      </a:r>
                      <a:r>
                        <a:rPr sz="800" spc="75" dirty="0">
                          <a:solidFill>
                            <a:srgbClr val="F4B085"/>
                          </a:solidFill>
                          <a:latin typeface="Lucida Bright"/>
                          <a:cs typeface="Lucida Bright"/>
                        </a:rPr>
                        <a:t> </a:t>
                      </a:r>
                      <a:r>
                        <a:rPr sz="800" dirty="0">
                          <a:solidFill>
                            <a:srgbClr val="F4B085"/>
                          </a:solidFill>
                          <a:latin typeface="Lucida Bright"/>
                          <a:cs typeface="Lucida Bright"/>
                        </a:rPr>
                        <a:t>Wine</a:t>
                      </a:r>
                      <a:r>
                        <a:rPr sz="800" spc="75" dirty="0">
                          <a:solidFill>
                            <a:srgbClr val="F4B085"/>
                          </a:solidFill>
                          <a:latin typeface="Lucida Bright"/>
                          <a:cs typeface="Lucida Bright"/>
                        </a:rPr>
                        <a:t> </a:t>
                      </a:r>
                      <a:r>
                        <a:rPr sz="800" spc="-25" dirty="0">
                          <a:solidFill>
                            <a:srgbClr val="F4B085"/>
                          </a:solidFill>
                          <a:latin typeface="Lucida Bright"/>
                          <a:cs typeface="Lucida Bright"/>
                        </a:rPr>
                        <a:t>14</a:t>
                      </a:r>
                      <a:endParaRPr sz="800">
                        <a:latin typeface="Lucida Bright"/>
                        <a:cs typeface="Lucida Bright"/>
                      </a:endParaRPr>
                    </a:p>
                  </a:txBody>
                  <a:tcPr marL="0" marR="0" marT="24765" marB="0">
                    <a:lnT w="28575">
                      <a:solidFill>
                        <a:srgbClr val="305496"/>
                      </a:solidFill>
                      <a:prstDash val="solid"/>
                    </a:lnT>
                    <a:lnB w="28575">
                      <a:solidFill>
                        <a:srgbClr val="305496"/>
                      </a:solidFill>
                      <a:prstDash val="solid"/>
                    </a:lnB>
                    <a:solidFill>
                      <a:srgbClr val="DDEBF7"/>
                    </a:solidFill>
                  </a:tcPr>
                </a:tc>
                <a:extLst>
                  <a:ext uri="{0D108BD9-81ED-4DB2-BD59-A6C34878D82A}">
                    <a16:rowId xmlns:a16="http://schemas.microsoft.com/office/drawing/2014/main" val="10001"/>
                  </a:ext>
                </a:extLst>
              </a:tr>
              <a:tr h="641985">
                <a:tc gridSpan="2">
                  <a:txBody>
                    <a:bodyPr/>
                    <a:lstStyle/>
                    <a:p>
                      <a:pPr marL="447675">
                        <a:lnSpc>
                          <a:spcPct val="100000"/>
                        </a:lnSpc>
                        <a:spcBef>
                          <a:spcPts val="570"/>
                        </a:spcBef>
                        <a:tabLst>
                          <a:tab pos="840105" algn="l"/>
                        </a:tabLst>
                      </a:pPr>
                      <a:r>
                        <a:rPr sz="1350" spc="-25" dirty="0">
                          <a:solidFill>
                            <a:srgbClr val="305496"/>
                          </a:solidFill>
                          <a:latin typeface="Lucida Bright"/>
                          <a:cs typeface="Lucida Bright"/>
                        </a:rPr>
                        <a:t>22</a:t>
                      </a:r>
                      <a:r>
                        <a:rPr sz="1350" dirty="0">
                          <a:solidFill>
                            <a:srgbClr val="305496"/>
                          </a:solidFill>
                          <a:latin typeface="Lucida Bright"/>
                          <a:cs typeface="Lucida Bright"/>
                        </a:rPr>
                        <a:t>	</a:t>
                      </a:r>
                      <a:r>
                        <a:rPr sz="1800" b="1" spc="-25" dirty="0">
                          <a:solidFill>
                            <a:srgbClr val="0000FF"/>
                          </a:solidFill>
                          <a:latin typeface="Lucida Bright"/>
                          <a:cs typeface="Lucida Bright"/>
                        </a:rPr>
                        <a:t>82</a:t>
                      </a:r>
                      <a:endParaRPr sz="1800">
                        <a:latin typeface="Lucida Bright"/>
                        <a:cs typeface="Lucida Bright"/>
                      </a:endParaRPr>
                    </a:p>
                  </a:txBody>
                  <a:tcPr marL="0" marR="0" marT="72390" marB="0">
                    <a:lnB w="28575">
                      <a:solidFill>
                        <a:srgbClr val="305496"/>
                      </a:solidFill>
                      <a:prstDash val="solid"/>
                    </a:lnB>
                    <a:solidFill>
                      <a:srgbClr val="DDEBF7"/>
                    </a:solidFill>
                  </a:tcPr>
                </a:tc>
                <a:tc hMerge="1">
                  <a:txBody>
                    <a:bodyPr/>
                    <a:lstStyle/>
                    <a:p>
                      <a:endParaRPr/>
                    </a:p>
                  </a:txBody>
                  <a:tcPr marL="0" marR="0" marT="0" marB="0"/>
                </a:tc>
                <a:tc>
                  <a:txBody>
                    <a:bodyPr/>
                    <a:lstStyle/>
                    <a:p>
                      <a:pPr marL="254635">
                        <a:lnSpc>
                          <a:spcPct val="100000"/>
                        </a:lnSpc>
                        <a:spcBef>
                          <a:spcPts val="570"/>
                        </a:spcBef>
                        <a:tabLst>
                          <a:tab pos="621030" algn="l"/>
                        </a:tabLst>
                      </a:pPr>
                      <a:r>
                        <a:rPr sz="1350" spc="-25" dirty="0">
                          <a:solidFill>
                            <a:srgbClr val="305496"/>
                          </a:solidFill>
                          <a:latin typeface="Lucida Bright"/>
                          <a:cs typeface="Lucida Bright"/>
                        </a:rPr>
                        <a:t>23</a:t>
                      </a:r>
                      <a:r>
                        <a:rPr sz="1350" dirty="0">
                          <a:solidFill>
                            <a:srgbClr val="305496"/>
                          </a:solidFill>
                          <a:latin typeface="Lucida Bright"/>
                          <a:cs typeface="Lucida Bright"/>
                        </a:rPr>
                        <a:t>	</a:t>
                      </a:r>
                      <a:r>
                        <a:rPr sz="2700" b="1" spc="-37" baseline="-24691" dirty="0">
                          <a:solidFill>
                            <a:srgbClr val="0000FF"/>
                          </a:solidFill>
                          <a:latin typeface="Lucida Bright"/>
                          <a:cs typeface="Lucida Bright"/>
                        </a:rPr>
                        <a:t>83</a:t>
                      </a:r>
                      <a:endParaRPr sz="2700" baseline="-24691">
                        <a:latin typeface="Lucida Bright"/>
                        <a:cs typeface="Lucida Bright"/>
                      </a:endParaRPr>
                    </a:p>
                  </a:txBody>
                  <a:tcPr marL="0" marR="0" marT="72390" marB="0">
                    <a:lnB w="28575">
                      <a:solidFill>
                        <a:srgbClr val="305496"/>
                      </a:solidFill>
                      <a:prstDash val="solid"/>
                    </a:lnB>
                    <a:solidFill>
                      <a:srgbClr val="DDEBF7"/>
                    </a:solidFill>
                  </a:tcPr>
                </a:tc>
                <a:tc>
                  <a:txBody>
                    <a:bodyPr/>
                    <a:lstStyle/>
                    <a:p>
                      <a:pPr marL="266065">
                        <a:lnSpc>
                          <a:spcPct val="100000"/>
                        </a:lnSpc>
                        <a:spcBef>
                          <a:spcPts val="570"/>
                        </a:spcBef>
                        <a:tabLst>
                          <a:tab pos="659130" algn="l"/>
                        </a:tabLst>
                      </a:pPr>
                      <a:r>
                        <a:rPr sz="1350" spc="-25" dirty="0">
                          <a:solidFill>
                            <a:srgbClr val="305496"/>
                          </a:solidFill>
                          <a:latin typeface="Lucida Bright"/>
                          <a:cs typeface="Lucida Bright"/>
                        </a:rPr>
                        <a:t>24</a:t>
                      </a:r>
                      <a:r>
                        <a:rPr sz="1350" dirty="0">
                          <a:solidFill>
                            <a:srgbClr val="305496"/>
                          </a:solidFill>
                          <a:latin typeface="Lucida Bright"/>
                          <a:cs typeface="Lucida Bright"/>
                        </a:rPr>
                        <a:t>	</a:t>
                      </a:r>
                      <a:r>
                        <a:rPr sz="2700" b="1" spc="-37" baseline="-7716" dirty="0">
                          <a:solidFill>
                            <a:srgbClr val="0000FF"/>
                          </a:solidFill>
                          <a:latin typeface="Lucida Bright"/>
                          <a:cs typeface="Lucida Bright"/>
                        </a:rPr>
                        <a:t>84</a:t>
                      </a:r>
                      <a:endParaRPr sz="2700" baseline="-7716">
                        <a:latin typeface="Lucida Bright"/>
                        <a:cs typeface="Lucida Bright"/>
                      </a:endParaRPr>
                    </a:p>
                  </a:txBody>
                  <a:tcPr marL="0" marR="0" marT="72390" marB="0">
                    <a:lnB w="28575">
                      <a:solidFill>
                        <a:srgbClr val="305496"/>
                      </a:solidFill>
                      <a:prstDash val="solid"/>
                    </a:lnB>
                    <a:solidFill>
                      <a:srgbClr val="DDEBF7"/>
                    </a:solidFill>
                  </a:tcPr>
                </a:tc>
                <a:tc>
                  <a:txBody>
                    <a:bodyPr/>
                    <a:lstStyle/>
                    <a:p>
                      <a:pPr marL="253365">
                        <a:lnSpc>
                          <a:spcPct val="100000"/>
                        </a:lnSpc>
                        <a:spcBef>
                          <a:spcPts val="570"/>
                        </a:spcBef>
                        <a:tabLst>
                          <a:tab pos="631190" algn="l"/>
                        </a:tabLst>
                      </a:pPr>
                      <a:r>
                        <a:rPr sz="1350" spc="-25" dirty="0">
                          <a:solidFill>
                            <a:srgbClr val="305496"/>
                          </a:solidFill>
                          <a:latin typeface="Lucida Bright"/>
                          <a:cs typeface="Lucida Bright"/>
                        </a:rPr>
                        <a:t>25</a:t>
                      </a:r>
                      <a:r>
                        <a:rPr sz="1350" dirty="0">
                          <a:solidFill>
                            <a:srgbClr val="305496"/>
                          </a:solidFill>
                          <a:latin typeface="Lucida Bright"/>
                          <a:cs typeface="Lucida Bright"/>
                        </a:rPr>
                        <a:t>	</a:t>
                      </a:r>
                      <a:r>
                        <a:rPr sz="2700" b="1" spc="-37" baseline="-13888" dirty="0">
                          <a:solidFill>
                            <a:srgbClr val="0000FF"/>
                          </a:solidFill>
                          <a:latin typeface="Lucida Bright"/>
                          <a:cs typeface="Lucida Bright"/>
                        </a:rPr>
                        <a:t>85</a:t>
                      </a:r>
                      <a:endParaRPr sz="2700" baseline="-13888">
                        <a:latin typeface="Lucida Bright"/>
                        <a:cs typeface="Lucida Bright"/>
                      </a:endParaRPr>
                    </a:p>
                  </a:txBody>
                  <a:tcPr marL="0" marR="0" marT="72390" marB="0">
                    <a:lnB w="28575">
                      <a:solidFill>
                        <a:srgbClr val="305496"/>
                      </a:solidFill>
                      <a:prstDash val="solid"/>
                    </a:lnB>
                    <a:solidFill>
                      <a:srgbClr val="DDEBF7"/>
                    </a:solidFill>
                  </a:tcPr>
                </a:tc>
                <a:tc>
                  <a:txBody>
                    <a:bodyPr/>
                    <a:lstStyle/>
                    <a:p>
                      <a:pPr marL="260350">
                        <a:lnSpc>
                          <a:spcPct val="100000"/>
                        </a:lnSpc>
                        <a:spcBef>
                          <a:spcPts val="375"/>
                        </a:spcBef>
                        <a:tabLst>
                          <a:tab pos="647700" algn="l"/>
                        </a:tabLst>
                      </a:pPr>
                      <a:r>
                        <a:rPr sz="2025" spc="-37" baseline="-8230" dirty="0">
                          <a:solidFill>
                            <a:srgbClr val="305496"/>
                          </a:solidFill>
                          <a:latin typeface="Lucida Bright"/>
                          <a:cs typeface="Lucida Bright"/>
                        </a:rPr>
                        <a:t>26</a:t>
                      </a:r>
                      <a:r>
                        <a:rPr sz="2025" baseline="-8230" dirty="0">
                          <a:solidFill>
                            <a:srgbClr val="305496"/>
                          </a:solidFill>
                          <a:latin typeface="Lucida Bright"/>
                          <a:cs typeface="Lucida Bright"/>
                        </a:rPr>
                        <a:t>	</a:t>
                      </a:r>
                      <a:r>
                        <a:rPr sz="1800" b="1" spc="-25" dirty="0">
                          <a:solidFill>
                            <a:srgbClr val="0000FF"/>
                          </a:solidFill>
                          <a:latin typeface="Lucida Bright"/>
                          <a:cs typeface="Lucida Bright"/>
                        </a:rPr>
                        <a:t>86</a:t>
                      </a:r>
                      <a:endParaRPr sz="1800">
                        <a:latin typeface="Lucida Bright"/>
                        <a:cs typeface="Lucida Bright"/>
                      </a:endParaRPr>
                    </a:p>
                  </a:txBody>
                  <a:tcPr marL="0" marR="0" marT="47625" marB="0">
                    <a:lnB w="28575">
                      <a:solidFill>
                        <a:srgbClr val="305496"/>
                      </a:solidFill>
                      <a:prstDash val="solid"/>
                    </a:lnB>
                    <a:solidFill>
                      <a:srgbClr val="DDEBF7"/>
                    </a:solidFill>
                  </a:tcPr>
                </a:tc>
                <a:tc>
                  <a:txBody>
                    <a:bodyPr/>
                    <a:lstStyle/>
                    <a:p>
                      <a:pPr marL="255270">
                        <a:lnSpc>
                          <a:spcPct val="100000"/>
                        </a:lnSpc>
                        <a:spcBef>
                          <a:spcPts val="570"/>
                        </a:spcBef>
                        <a:tabLst>
                          <a:tab pos="628015" algn="l"/>
                        </a:tabLst>
                      </a:pPr>
                      <a:r>
                        <a:rPr sz="1350" spc="-25" dirty="0">
                          <a:solidFill>
                            <a:srgbClr val="305496"/>
                          </a:solidFill>
                          <a:latin typeface="Lucida Bright"/>
                          <a:cs typeface="Lucida Bright"/>
                        </a:rPr>
                        <a:t>27</a:t>
                      </a:r>
                      <a:r>
                        <a:rPr sz="1350" dirty="0">
                          <a:solidFill>
                            <a:srgbClr val="305496"/>
                          </a:solidFill>
                          <a:latin typeface="Lucida Bright"/>
                          <a:cs typeface="Lucida Bright"/>
                        </a:rPr>
                        <a:t>	</a:t>
                      </a:r>
                      <a:r>
                        <a:rPr sz="2700" b="1" spc="-37" baseline="-4629" dirty="0">
                          <a:solidFill>
                            <a:srgbClr val="0000FF"/>
                          </a:solidFill>
                          <a:latin typeface="Lucida Bright"/>
                          <a:cs typeface="Lucida Bright"/>
                        </a:rPr>
                        <a:t>87</a:t>
                      </a:r>
                      <a:endParaRPr sz="2700" baseline="-4629">
                        <a:latin typeface="Lucida Bright"/>
                        <a:cs typeface="Lucida Bright"/>
                      </a:endParaRPr>
                    </a:p>
                  </a:txBody>
                  <a:tcPr marL="0" marR="0" marT="72390" marB="0">
                    <a:lnB w="28575">
                      <a:solidFill>
                        <a:srgbClr val="305496"/>
                      </a:solidFill>
                      <a:prstDash val="solid"/>
                    </a:lnB>
                    <a:solidFill>
                      <a:srgbClr val="DDEBF7"/>
                    </a:solidFill>
                  </a:tcPr>
                </a:tc>
                <a:tc vMerge="1">
                  <a:txBody>
                    <a:bodyPr/>
                    <a:lstStyle/>
                    <a:p>
                      <a:endParaRPr/>
                    </a:p>
                  </a:txBody>
                  <a:tcPr marL="0" marR="0" marT="24765" marB="0">
                    <a:lnT w="28575">
                      <a:solidFill>
                        <a:srgbClr val="305496"/>
                      </a:solidFill>
                      <a:prstDash val="solid"/>
                    </a:lnT>
                    <a:lnB w="28575">
                      <a:solidFill>
                        <a:srgbClr val="305496"/>
                      </a:solidFill>
                      <a:prstDash val="solid"/>
                    </a:lnB>
                    <a:solidFill>
                      <a:srgbClr val="DDEBF7"/>
                    </a:solidFill>
                  </a:tcPr>
                </a:tc>
                <a:extLst>
                  <a:ext uri="{0D108BD9-81ED-4DB2-BD59-A6C34878D82A}">
                    <a16:rowId xmlns:a16="http://schemas.microsoft.com/office/drawing/2014/main" val="10002"/>
                  </a:ext>
                </a:extLst>
              </a:tr>
            </a:tbl>
          </a:graphicData>
        </a:graphic>
      </p:graphicFrame>
      <p:sp>
        <p:nvSpPr>
          <p:cNvPr id="24" name="object 24"/>
          <p:cNvSpPr txBox="1"/>
          <p:nvPr/>
        </p:nvSpPr>
        <p:spPr>
          <a:xfrm>
            <a:off x="4570041" y="5724303"/>
            <a:ext cx="749300" cy="40322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1</a:t>
            </a:r>
            <a:endParaRPr sz="1350" dirty="0">
              <a:latin typeface="Lucida Bright"/>
              <a:cs typeface="Lucida Bright"/>
            </a:endParaRPr>
          </a:p>
          <a:p>
            <a:pPr marL="57785">
              <a:lnSpc>
                <a:spcPct val="100000"/>
              </a:lnSpc>
              <a:spcBef>
                <a:spcPts val="75"/>
              </a:spcBef>
            </a:pPr>
            <a:r>
              <a:rPr sz="1050" i="1" dirty="0">
                <a:solidFill>
                  <a:srgbClr val="B4C6E7"/>
                </a:solidFill>
                <a:latin typeface="Lucida Bright"/>
                <a:cs typeface="Lucida Bright"/>
              </a:rPr>
              <a:t>Chodesh</a:t>
            </a:r>
            <a:r>
              <a:rPr sz="1050" i="1" spc="50" dirty="0">
                <a:solidFill>
                  <a:srgbClr val="B4C6E7"/>
                </a:solidFill>
                <a:latin typeface="Lucida Bright"/>
                <a:cs typeface="Lucida Bright"/>
              </a:rPr>
              <a:t> </a:t>
            </a:r>
            <a:r>
              <a:rPr sz="1050" i="1" spc="-50" dirty="0">
                <a:solidFill>
                  <a:srgbClr val="B4C6E7"/>
                </a:solidFill>
                <a:latin typeface="Lucida Bright"/>
                <a:cs typeface="Lucida Bright"/>
              </a:rPr>
              <a:t>4</a:t>
            </a:r>
            <a:endParaRPr sz="1050" dirty="0">
              <a:latin typeface="Lucida Bright"/>
              <a:cs typeface="Lucida Bright"/>
            </a:endParaRPr>
          </a:p>
        </p:txBody>
      </p:sp>
      <p:sp>
        <p:nvSpPr>
          <p:cNvPr id="25" name="object 25"/>
          <p:cNvSpPr txBox="1"/>
          <p:nvPr/>
        </p:nvSpPr>
        <p:spPr>
          <a:xfrm>
            <a:off x="6004814" y="5808217"/>
            <a:ext cx="131445" cy="23431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2</a:t>
            </a:r>
            <a:endParaRPr sz="1350">
              <a:latin typeface="Lucida Bright"/>
              <a:cs typeface="Lucida Bright"/>
            </a:endParaRPr>
          </a:p>
        </p:txBody>
      </p:sp>
      <p:sp>
        <p:nvSpPr>
          <p:cNvPr id="26" name="object 26"/>
          <p:cNvSpPr txBox="1"/>
          <p:nvPr/>
        </p:nvSpPr>
        <p:spPr>
          <a:xfrm>
            <a:off x="7108873" y="5808217"/>
            <a:ext cx="131445" cy="234315"/>
          </a:xfrm>
          <a:prstGeom prst="rect">
            <a:avLst/>
          </a:prstGeom>
        </p:spPr>
        <p:txBody>
          <a:bodyPr vert="horz" wrap="square" lIns="0" tIns="14604" rIns="0" bIns="0" rtlCol="0">
            <a:spAutoFit/>
          </a:bodyPr>
          <a:lstStyle/>
          <a:p>
            <a:pPr marL="12700">
              <a:lnSpc>
                <a:spcPct val="100000"/>
              </a:lnSpc>
              <a:spcBef>
                <a:spcPts val="114"/>
              </a:spcBef>
            </a:pPr>
            <a:r>
              <a:rPr sz="1350" i="1" spc="5" dirty="0">
                <a:solidFill>
                  <a:srgbClr val="B4C6E7"/>
                </a:solidFill>
                <a:latin typeface="Lucida Bright"/>
                <a:cs typeface="Lucida Bright"/>
              </a:rPr>
              <a:t>3</a:t>
            </a:r>
            <a:endParaRPr sz="1350">
              <a:latin typeface="Lucida Bright"/>
              <a:cs typeface="Lucida Bright"/>
            </a:endParaRPr>
          </a:p>
        </p:txBody>
      </p:sp>
      <p:sp>
        <p:nvSpPr>
          <p:cNvPr id="27" name="object 27"/>
          <p:cNvSpPr txBox="1"/>
          <p:nvPr/>
        </p:nvSpPr>
        <p:spPr>
          <a:xfrm>
            <a:off x="7793228" y="5808217"/>
            <a:ext cx="1003300" cy="530225"/>
          </a:xfrm>
          <a:prstGeom prst="rect">
            <a:avLst/>
          </a:prstGeom>
        </p:spPr>
        <p:txBody>
          <a:bodyPr vert="horz" wrap="square" lIns="0" tIns="14604" rIns="0" bIns="0" rtlCol="0">
            <a:spAutoFit/>
          </a:bodyPr>
          <a:lstStyle/>
          <a:p>
            <a:pPr marR="24130" algn="ctr">
              <a:lnSpc>
                <a:spcPct val="100000"/>
              </a:lnSpc>
              <a:spcBef>
                <a:spcPts val="114"/>
              </a:spcBef>
            </a:pPr>
            <a:r>
              <a:rPr sz="1350" i="1" spc="5" dirty="0">
                <a:solidFill>
                  <a:srgbClr val="F8CBAD"/>
                </a:solidFill>
                <a:latin typeface="Lucida Bright"/>
                <a:cs typeface="Lucida Bright"/>
              </a:rPr>
              <a:t>4</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70" dirty="0">
                <a:solidFill>
                  <a:srgbClr val="F4B085"/>
                </a:solidFill>
                <a:latin typeface="Lucida Bright"/>
                <a:cs typeface="Lucida Bright"/>
              </a:rPr>
              <a:t> </a:t>
            </a:r>
            <a:r>
              <a:rPr sz="800" dirty="0">
                <a:solidFill>
                  <a:srgbClr val="F4B085"/>
                </a:solidFill>
                <a:latin typeface="Lucida Bright"/>
                <a:cs typeface="Lucida Bright"/>
              </a:rPr>
              <a:t>14,</a:t>
            </a:r>
            <a:r>
              <a:rPr sz="800" spc="75" dirty="0">
                <a:solidFill>
                  <a:srgbClr val="F4B085"/>
                </a:solidFill>
                <a:latin typeface="Lucida Bright"/>
                <a:cs typeface="Lucida Bright"/>
              </a:rPr>
              <a:t> </a:t>
            </a:r>
            <a:r>
              <a:rPr sz="800" dirty="0">
                <a:solidFill>
                  <a:srgbClr val="F4B085"/>
                </a:solidFill>
                <a:latin typeface="Lucida Bright"/>
                <a:cs typeface="Lucida Bright"/>
              </a:rPr>
              <a:t>Wine</a:t>
            </a:r>
            <a:r>
              <a:rPr sz="800" spc="75" dirty="0">
                <a:solidFill>
                  <a:srgbClr val="F4B085"/>
                </a:solidFill>
                <a:latin typeface="Lucida Bright"/>
                <a:cs typeface="Lucida Bright"/>
              </a:rPr>
              <a:t> </a:t>
            </a:r>
            <a:r>
              <a:rPr sz="800" spc="-25" dirty="0">
                <a:solidFill>
                  <a:srgbClr val="F4B085"/>
                </a:solidFill>
                <a:latin typeface="Lucida Bright"/>
                <a:cs typeface="Lucida Bright"/>
              </a:rPr>
              <a:t>21</a:t>
            </a:r>
            <a:endParaRPr sz="800">
              <a:latin typeface="Lucida Bright"/>
              <a:cs typeface="Lucida Bright"/>
            </a:endParaRPr>
          </a:p>
        </p:txBody>
      </p:sp>
      <p:sp>
        <p:nvSpPr>
          <p:cNvPr id="28" name="object 28"/>
          <p:cNvSpPr txBox="1"/>
          <p:nvPr/>
        </p:nvSpPr>
        <p:spPr>
          <a:xfrm>
            <a:off x="1113282" y="6335267"/>
            <a:ext cx="2209165" cy="144145"/>
          </a:xfrm>
          <a:prstGeom prst="rect">
            <a:avLst/>
          </a:prstGeom>
          <a:solidFill>
            <a:srgbClr val="FFFF00"/>
          </a:solidFill>
        </p:spPr>
        <p:txBody>
          <a:bodyPr vert="horz" wrap="square" lIns="0" tIns="5715" rIns="0" bIns="0" rtlCol="0">
            <a:spAutoFit/>
          </a:bodyPr>
          <a:lstStyle/>
          <a:p>
            <a:pPr marL="17780">
              <a:lnSpc>
                <a:spcPct val="100000"/>
              </a:lnSpc>
              <a:spcBef>
                <a:spcPts val="4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29" name="object 29"/>
          <p:cNvSpPr txBox="1">
            <a:spLocks noGrp="1"/>
          </p:cNvSpPr>
          <p:nvPr>
            <p:ph type="title"/>
          </p:nvPr>
        </p:nvSpPr>
        <p:spPr>
          <a:prstGeom prst="rect">
            <a:avLst/>
          </a:prstGeom>
        </p:spPr>
        <p:txBody>
          <a:bodyPr vert="horz" wrap="square" lIns="0" tIns="130936" rIns="0" bIns="0" rtlCol="0">
            <a:spAutoFit/>
          </a:bodyPr>
          <a:lstStyle/>
          <a:p>
            <a:pPr marL="12700">
              <a:lnSpc>
                <a:spcPct val="100000"/>
              </a:lnSpc>
              <a:spcBef>
                <a:spcPts val="95"/>
              </a:spcBef>
            </a:pPr>
            <a:r>
              <a:rPr dirty="0"/>
              <a:t>Chodesh</a:t>
            </a:r>
            <a:r>
              <a:rPr spc="-135" dirty="0"/>
              <a:t> </a:t>
            </a:r>
            <a:r>
              <a:rPr spc="-50" dirty="0"/>
              <a:t>3</a:t>
            </a:r>
          </a:p>
        </p:txBody>
      </p:sp>
      <p:sp>
        <p:nvSpPr>
          <p:cNvPr id="30" name="object 30"/>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pic>
        <p:nvPicPr>
          <p:cNvPr id="31" name="object 31"/>
          <p:cNvPicPr/>
          <p:nvPr/>
        </p:nvPicPr>
        <p:blipFill>
          <a:blip r:embed="rId2" cstate="print"/>
          <a:stretch>
            <a:fillRect/>
          </a:stretch>
        </p:blipFill>
        <p:spPr>
          <a:xfrm>
            <a:off x="6954011" y="685800"/>
            <a:ext cx="1905203" cy="1145285"/>
          </a:xfrm>
          <a:prstGeom prst="rect">
            <a:avLst/>
          </a:prstGeom>
        </p:spPr>
      </p:pic>
      <p:sp>
        <p:nvSpPr>
          <p:cNvPr id="33" name="object 33"/>
          <p:cNvSpPr txBox="1"/>
          <p:nvPr/>
        </p:nvSpPr>
        <p:spPr>
          <a:xfrm>
            <a:off x="1974049" y="3977529"/>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75</a:t>
            </a:r>
            <a:endParaRPr sz="1800">
              <a:latin typeface="Lucida Bright"/>
              <a:cs typeface="Lucida Bright"/>
            </a:endParaRPr>
          </a:p>
        </p:txBody>
      </p:sp>
      <p:sp>
        <p:nvSpPr>
          <p:cNvPr id="34" name="object 34"/>
          <p:cNvSpPr txBox="1"/>
          <p:nvPr/>
        </p:nvSpPr>
        <p:spPr>
          <a:xfrm>
            <a:off x="3087960" y="4102220"/>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76</a:t>
            </a:r>
            <a:endParaRPr sz="1800">
              <a:latin typeface="Lucida Bright"/>
              <a:cs typeface="Lucida Bright"/>
            </a:endParaRPr>
          </a:p>
        </p:txBody>
      </p:sp>
      <p:sp>
        <p:nvSpPr>
          <p:cNvPr id="35" name="object 35"/>
          <p:cNvSpPr txBox="1"/>
          <p:nvPr/>
        </p:nvSpPr>
        <p:spPr>
          <a:xfrm>
            <a:off x="4235122" y="4060657"/>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77</a:t>
            </a:r>
            <a:endParaRPr sz="1800">
              <a:latin typeface="Lucida Bright"/>
              <a:cs typeface="Lucida Bright"/>
            </a:endParaRPr>
          </a:p>
        </p:txBody>
      </p:sp>
      <p:sp>
        <p:nvSpPr>
          <p:cNvPr id="36" name="object 36"/>
          <p:cNvSpPr txBox="1"/>
          <p:nvPr/>
        </p:nvSpPr>
        <p:spPr>
          <a:xfrm>
            <a:off x="5199402" y="4102220"/>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78</a:t>
            </a:r>
            <a:endParaRPr sz="1800">
              <a:latin typeface="Lucida Bright"/>
              <a:cs typeface="Lucida Bright"/>
            </a:endParaRPr>
          </a:p>
        </p:txBody>
      </p:sp>
      <p:sp>
        <p:nvSpPr>
          <p:cNvPr id="37" name="object 37"/>
          <p:cNvSpPr txBox="1"/>
          <p:nvPr/>
        </p:nvSpPr>
        <p:spPr>
          <a:xfrm>
            <a:off x="6329939" y="4068969"/>
            <a:ext cx="31115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79</a:t>
            </a:r>
            <a:endParaRPr sz="1800">
              <a:latin typeface="Lucida Bright"/>
              <a:cs typeface="Lucida Bright"/>
            </a:endParaRPr>
          </a:p>
        </p:txBody>
      </p:sp>
      <p:sp>
        <p:nvSpPr>
          <p:cNvPr id="38" name="object 38"/>
          <p:cNvSpPr txBox="1"/>
          <p:nvPr/>
        </p:nvSpPr>
        <p:spPr>
          <a:xfrm>
            <a:off x="1949112" y="5731522"/>
            <a:ext cx="30988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89</a:t>
            </a:r>
            <a:endParaRPr sz="1800">
              <a:latin typeface="Lucida Bright"/>
              <a:cs typeface="Lucida Bright"/>
            </a:endParaRPr>
          </a:p>
        </p:txBody>
      </p:sp>
      <p:sp>
        <p:nvSpPr>
          <p:cNvPr id="39" name="object 39"/>
          <p:cNvSpPr txBox="1"/>
          <p:nvPr/>
        </p:nvSpPr>
        <p:spPr>
          <a:xfrm>
            <a:off x="1550924" y="5764773"/>
            <a:ext cx="2865120" cy="554355"/>
          </a:xfrm>
          <a:prstGeom prst="rect">
            <a:avLst/>
          </a:prstGeom>
        </p:spPr>
        <p:txBody>
          <a:bodyPr vert="horz" wrap="square" lIns="0" tIns="12700" rIns="0" bIns="0" rtlCol="0">
            <a:spAutoFit/>
          </a:bodyPr>
          <a:lstStyle/>
          <a:p>
            <a:pPr marL="12700">
              <a:lnSpc>
                <a:spcPct val="100000"/>
              </a:lnSpc>
              <a:spcBef>
                <a:spcPts val="100"/>
              </a:spcBef>
              <a:tabLst>
                <a:tab pos="1116330" algn="l"/>
                <a:tab pos="1598930" algn="l"/>
              </a:tabLst>
            </a:pPr>
            <a:r>
              <a:rPr sz="2025" spc="-37" baseline="4115" dirty="0">
                <a:solidFill>
                  <a:srgbClr val="305496"/>
                </a:solidFill>
                <a:latin typeface="Lucida Bright"/>
                <a:cs typeface="Lucida Bright"/>
              </a:rPr>
              <a:t>29</a:t>
            </a:r>
            <a:r>
              <a:rPr sz="2025" baseline="4115" dirty="0">
                <a:solidFill>
                  <a:srgbClr val="305496"/>
                </a:solidFill>
                <a:latin typeface="Lucida Bright"/>
                <a:cs typeface="Lucida Bright"/>
              </a:rPr>
              <a:t>	</a:t>
            </a:r>
            <a:r>
              <a:rPr sz="2025" spc="-37" baseline="4115" dirty="0">
                <a:solidFill>
                  <a:srgbClr val="305496"/>
                </a:solidFill>
                <a:latin typeface="Lucida Bright"/>
                <a:cs typeface="Lucida Bright"/>
              </a:rPr>
              <a:t>30</a:t>
            </a:r>
            <a:r>
              <a:rPr sz="2025" baseline="4115" dirty="0">
                <a:solidFill>
                  <a:srgbClr val="305496"/>
                </a:solidFill>
                <a:latin typeface="Lucida Bright"/>
                <a:cs typeface="Lucida Bright"/>
              </a:rPr>
              <a:t>	</a:t>
            </a:r>
            <a:r>
              <a:rPr sz="1800" b="1" spc="-25" dirty="0">
                <a:solidFill>
                  <a:srgbClr val="0000FF"/>
                </a:solidFill>
                <a:latin typeface="Lucida Bright"/>
                <a:cs typeface="Lucida Bright"/>
              </a:rPr>
              <a:t>90</a:t>
            </a:r>
            <a:r>
              <a:rPr lang="en-US" sz="1800" b="1" spc="-25" dirty="0">
                <a:solidFill>
                  <a:srgbClr val="0000FF"/>
                </a:solidFill>
                <a:latin typeface="Lucida Bright"/>
                <a:cs typeface="Lucida Bright"/>
              </a:rPr>
              <a:t>   </a:t>
            </a:r>
            <a:endParaRPr sz="1800" dirty="0">
              <a:latin typeface="Lucida Bright"/>
              <a:cs typeface="Lucida Bright"/>
            </a:endParaRPr>
          </a:p>
          <a:p>
            <a:pPr marL="1801495">
              <a:lnSpc>
                <a:spcPct val="100000"/>
              </a:lnSpc>
              <a:spcBef>
                <a:spcPts val="1340"/>
              </a:spcBef>
            </a:pPr>
            <a:r>
              <a:rPr sz="550" dirty="0">
                <a:solidFill>
                  <a:srgbClr val="305496"/>
                </a:solidFill>
                <a:latin typeface="Lucida Bright"/>
                <a:cs typeface="Lucida Bright"/>
              </a:rPr>
              <a:t>Annual</a:t>
            </a:r>
            <a:r>
              <a:rPr sz="550" spc="35" dirty="0">
                <a:solidFill>
                  <a:srgbClr val="305496"/>
                </a:solidFill>
                <a:latin typeface="Lucida Bright"/>
                <a:cs typeface="Lucida Bright"/>
              </a:rPr>
              <a:t> </a:t>
            </a:r>
            <a:r>
              <a:rPr sz="550" dirty="0">
                <a:solidFill>
                  <a:srgbClr val="305496"/>
                </a:solidFill>
                <a:latin typeface="Lucida Bright"/>
                <a:cs typeface="Lucida Bright"/>
              </a:rPr>
              <a:t>Yom</a:t>
            </a:r>
            <a:r>
              <a:rPr sz="550" spc="40" dirty="0">
                <a:solidFill>
                  <a:srgbClr val="305496"/>
                </a:solidFill>
                <a:latin typeface="Lucida Bright"/>
                <a:cs typeface="Lucida Bright"/>
              </a:rPr>
              <a:t> </a:t>
            </a:r>
            <a:r>
              <a:rPr sz="550" dirty="0">
                <a:solidFill>
                  <a:srgbClr val="305496"/>
                </a:solidFill>
                <a:latin typeface="Lucida Bright"/>
                <a:cs typeface="Lucida Bright"/>
              </a:rPr>
              <a:t>of</a:t>
            </a:r>
            <a:r>
              <a:rPr sz="550" spc="30" dirty="0">
                <a:solidFill>
                  <a:srgbClr val="305496"/>
                </a:solidFill>
                <a:latin typeface="Lucida Bright"/>
                <a:cs typeface="Lucida Bright"/>
              </a:rPr>
              <a:t> </a:t>
            </a:r>
            <a:r>
              <a:rPr sz="550" spc="-10" dirty="0">
                <a:solidFill>
                  <a:srgbClr val="305496"/>
                </a:solidFill>
                <a:latin typeface="Lucida Bright"/>
                <a:cs typeface="Lucida Bright"/>
              </a:rPr>
              <a:t>Remembrance</a:t>
            </a:r>
            <a:endParaRPr sz="550" dirty="0">
              <a:latin typeface="Lucida Bright"/>
              <a:cs typeface="Lucida Bright"/>
            </a:endParaRPr>
          </a:p>
        </p:txBody>
      </p:sp>
      <p:sp>
        <p:nvSpPr>
          <p:cNvPr id="40" name="object 12">
            <a:extLst>
              <a:ext uri="{FF2B5EF4-FFF2-40B4-BE49-F238E27FC236}">
                <a16:creationId xmlns:a16="http://schemas.microsoft.com/office/drawing/2014/main" id="{F7BA228C-082E-5203-6EFB-196238BFF398}"/>
              </a:ext>
            </a:extLst>
          </p:cNvPr>
          <p:cNvSpPr txBox="1"/>
          <p:nvPr/>
        </p:nvSpPr>
        <p:spPr>
          <a:xfrm>
            <a:off x="3418766" y="5770023"/>
            <a:ext cx="1003300" cy="664284"/>
          </a:xfrm>
          <a:prstGeom prst="rect">
            <a:avLst/>
          </a:prstGeom>
        </p:spPr>
        <p:txBody>
          <a:bodyPr vert="horz" wrap="square" lIns="0" tIns="12700" rIns="0" bIns="0" rtlCol="0">
            <a:spAutoFit/>
          </a:bodyPr>
          <a:lstStyle/>
          <a:p>
            <a:pPr marR="48895" algn="ctr">
              <a:lnSpc>
                <a:spcPct val="100000"/>
              </a:lnSpc>
              <a:spcBef>
                <a:spcPts val="100"/>
              </a:spcBef>
            </a:pPr>
            <a:r>
              <a:rPr sz="1800" b="1" spc="-25" dirty="0">
                <a:solidFill>
                  <a:srgbClr val="0000FF"/>
                </a:solidFill>
                <a:highlight>
                  <a:srgbClr val="FFFF00"/>
                </a:highlight>
                <a:latin typeface="Lucida Bright"/>
                <a:cs typeface="Lucida Bright"/>
              </a:rPr>
              <a:t>91</a:t>
            </a:r>
            <a:endParaRPr sz="1800" dirty="0">
              <a:highlight>
                <a:srgbClr val="FFFF00"/>
              </a:highlight>
              <a:latin typeface="Lucida Bright"/>
              <a:cs typeface="Lucida Bright"/>
            </a:endParaRPr>
          </a:p>
          <a:p>
            <a:pPr algn="ctr">
              <a:lnSpc>
                <a:spcPct val="100000"/>
              </a:lnSpc>
              <a:spcBef>
                <a:spcPts val="1625"/>
              </a:spcBef>
            </a:pPr>
            <a:r>
              <a:rPr sz="550" dirty="0">
                <a:solidFill>
                  <a:srgbClr val="305496"/>
                </a:solidFill>
                <a:latin typeface="Lucida Bright"/>
                <a:cs typeface="Lucida Bright"/>
              </a:rPr>
              <a:t>Annual</a:t>
            </a:r>
            <a:r>
              <a:rPr sz="550" spc="35" dirty="0">
                <a:solidFill>
                  <a:srgbClr val="305496"/>
                </a:solidFill>
                <a:latin typeface="Lucida Bright"/>
                <a:cs typeface="Lucida Bright"/>
              </a:rPr>
              <a:t> </a:t>
            </a:r>
            <a:r>
              <a:rPr sz="550" dirty="0">
                <a:solidFill>
                  <a:srgbClr val="305496"/>
                </a:solidFill>
                <a:latin typeface="Lucida Bright"/>
                <a:cs typeface="Lucida Bright"/>
              </a:rPr>
              <a:t>Yom</a:t>
            </a:r>
            <a:r>
              <a:rPr sz="550" spc="40" dirty="0">
                <a:solidFill>
                  <a:srgbClr val="305496"/>
                </a:solidFill>
                <a:latin typeface="Lucida Bright"/>
                <a:cs typeface="Lucida Bright"/>
              </a:rPr>
              <a:t> </a:t>
            </a:r>
            <a:r>
              <a:rPr sz="550" dirty="0">
                <a:solidFill>
                  <a:srgbClr val="305496"/>
                </a:solidFill>
                <a:latin typeface="Lucida Bright"/>
                <a:cs typeface="Lucida Bright"/>
              </a:rPr>
              <a:t>of</a:t>
            </a:r>
            <a:r>
              <a:rPr sz="550" spc="30" dirty="0">
                <a:solidFill>
                  <a:srgbClr val="305496"/>
                </a:solidFill>
                <a:latin typeface="Lucida Bright"/>
                <a:cs typeface="Lucida Bright"/>
              </a:rPr>
              <a:t> </a:t>
            </a:r>
            <a:r>
              <a:rPr sz="550" spc="-10" dirty="0">
                <a:solidFill>
                  <a:srgbClr val="305496"/>
                </a:solidFill>
                <a:latin typeface="Lucida Bright"/>
                <a:cs typeface="Lucida Bright"/>
              </a:rPr>
              <a:t>Remembrance</a:t>
            </a:r>
            <a:endParaRPr sz="550" dirty="0">
              <a:latin typeface="Lucida Bright"/>
              <a:cs typeface="Lucida Br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661702" y="2194508"/>
            <a:ext cx="376555" cy="259079"/>
          </a:xfrm>
          <a:custGeom>
            <a:avLst/>
            <a:gdLst/>
            <a:ahLst/>
            <a:cxnLst/>
            <a:rect l="l" t="t" r="r" b="b"/>
            <a:pathLst>
              <a:path w="376554" h="259080">
                <a:moveTo>
                  <a:pt x="376135" y="129501"/>
                </a:moveTo>
                <a:lnTo>
                  <a:pt x="371043" y="80721"/>
                </a:lnTo>
                <a:lnTo>
                  <a:pt x="355777" y="36144"/>
                </a:lnTo>
                <a:lnTo>
                  <a:pt x="330339" y="0"/>
                </a:lnTo>
                <a:lnTo>
                  <a:pt x="45796" y="0"/>
                </a:lnTo>
                <a:lnTo>
                  <a:pt x="20358" y="36144"/>
                </a:lnTo>
                <a:lnTo>
                  <a:pt x="5092" y="80721"/>
                </a:lnTo>
                <a:lnTo>
                  <a:pt x="0" y="129501"/>
                </a:lnTo>
                <a:lnTo>
                  <a:pt x="5092" y="178282"/>
                </a:lnTo>
                <a:lnTo>
                  <a:pt x="20358" y="222859"/>
                </a:lnTo>
                <a:lnTo>
                  <a:pt x="45796" y="259003"/>
                </a:lnTo>
                <a:lnTo>
                  <a:pt x="330339" y="259003"/>
                </a:lnTo>
                <a:lnTo>
                  <a:pt x="355777" y="222859"/>
                </a:lnTo>
                <a:lnTo>
                  <a:pt x="371043" y="178282"/>
                </a:lnTo>
                <a:lnTo>
                  <a:pt x="376135" y="129501"/>
                </a:lnTo>
                <a:close/>
              </a:path>
            </a:pathLst>
          </a:custGeom>
          <a:solidFill>
            <a:srgbClr val="C5FB71">
              <a:alpha val="39999"/>
            </a:srgbClr>
          </a:solidFill>
        </p:spPr>
        <p:txBody>
          <a:bodyPr wrap="square" lIns="0" tIns="0" rIns="0" bIns="0" rtlCol="0"/>
          <a:lstStyle/>
          <a:p>
            <a:endParaRPr/>
          </a:p>
        </p:txBody>
      </p:sp>
      <p:sp>
        <p:nvSpPr>
          <p:cNvPr id="3" name="object 3"/>
          <p:cNvSpPr/>
          <p:nvPr/>
        </p:nvSpPr>
        <p:spPr>
          <a:xfrm>
            <a:off x="1113282" y="2772155"/>
            <a:ext cx="7729855" cy="862330"/>
          </a:xfrm>
          <a:custGeom>
            <a:avLst/>
            <a:gdLst/>
            <a:ahLst/>
            <a:cxnLst/>
            <a:rect l="l" t="t" r="r" b="b"/>
            <a:pathLst>
              <a:path w="7729855" h="862329">
                <a:moveTo>
                  <a:pt x="7729728" y="861821"/>
                </a:moveTo>
                <a:lnTo>
                  <a:pt x="7729728" y="0"/>
                </a:lnTo>
                <a:lnTo>
                  <a:pt x="0" y="0"/>
                </a:lnTo>
                <a:lnTo>
                  <a:pt x="0" y="861822"/>
                </a:lnTo>
                <a:lnTo>
                  <a:pt x="7729728" y="861821"/>
                </a:lnTo>
                <a:close/>
              </a:path>
            </a:pathLst>
          </a:custGeom>
          <a:solidFill>
            <a:srgbClr val="DDEBF7"/>
          </a:solidFill>
        </p:spPr>
        <p:txBody>
          <a:bodyPr wrap="square" lIns="0" tIns="0" rIns="0" bIns="0" rtlCol="0"/>
          <a:lstStyle/>
          <a:p>
            <a:endParaRPr/>
          </a:p>
        </p:txBody>
      </p:sp>
      <p:sp>
        <p:nvSpPr>
          <p:cNvPr id="4" name="object 4"/>
          <p:cNvSpPr/>
          <p:nvPr/>
        </p:nvSpPr>
        <p:spPr>
          <a:xfrm>
            <a:off x="1113282" y="4494275"/>
            <a:ext cx="7729855" cy="862330"/>
          </a:xfrm>
          <a:custGeom>
            <a:avLst/>
            <a:gdLst/>
            <a:ahLst/>
            <a:cxnLst/>
            <a:rect l="l" t="t" r="r" b="b"/>
            <a:pathLst>
              <a:path w="7729855" h="862329">
                <a:moveTo>
                  <a:pt x="7729728" y="0"/>
                </a:moveTo>
                <a:lnTo>
                  <a:pt x="0" y="0"/>
                </a:lnTo>
                <a:lnTo>
                  <a:pt x="0" y="191262"/>
                </a:lnTo>
                <a:lnTo>
                  <a:pt x="0" y="192024"/>
                </a:lnTo>
                <a:lnTo>
                  <a:pt x="0" y="717804"/>
                </a:lnTo>
                <a:lnTo>
                  <a:pt x="0" y="718566"/>
                </a:lnTo>
                <a:lnTo>
                  <a:pt x="0" y="861822"/>
                </a:lnTo>
                <a:lnTo>
                  <a:pt x="7729728" y="861822"/>
                </a:lnTo>
                <a:lnTo>
                  <a:pt x="7729728" y="718566"/>
                </a:lnTo>
                <a:lnTo>
                  <a:pt x="7729728" y="717804"/>
                </a:lnTo>
                <a:lnTo>
                  <a:pt x="7729728" y="192024"/>
                </a:lnTo>
                <a:lnTo>
                  <a:pt x="7729728" y="191262"/>
                </a:lnTo>
                <a:lnTo>
                  <a:pt x="7729728" y="0"/>
                </a:lnTo>
                <a:close/>
              </a:path>
            </a:pathLst>
          </a:custGeom>
          <a:solidFill>
            <a:srgbClr val="DDEBF7"/>
          </a:solidFill>
        </p:spPr>
        <p:txBody>
          <a:bodyPr wrap="square" lIns="0" tIns="0" rIns="0" bIns="0" rtlCol="0"/>
          <a:lstStyle/>
          <a:p>
            <a:endParaRPr/>
          </a:p>
        </p:txBody>
      </p:sp>
      <p:graphicFrame>
        <p:nvGraphicFramePr>
          <p:cNvPr id="5" name="object 5"/>
          <p:cNvGraphicFramePr>
            <a:graphicFrameLocks noGrp="1"/>
          </p:cNvGraphicFramePr>
          <p:nvPr/>
        </p:nvGraphicFramePr>
        <p:xfrm>
          <a:off x="1113282" y="1719833"/>
          <a:ext cx="7730488" cy="356870"/>
        </p:xfrm>
        <a:graphic>
          <a:graphicData uri="http://schemas.openxmlformats.org/drawingml/2006/table">
            <a:tbl>
              <a:tblPr firstRow="1" bandRow="1">
                <a:tableStyleId>{2D5ABB26-0587-4C30-8999-92F81FD0307C}</a:tableStyleId>
              </a:tblPr>
              <a:tblGrid>
                <a:gridCol w="1134745">
                  <a:extLst>
                    <a:ext uri="{9D8B030D-6E8A-4147-A177-3AD203B41FA5}">
                      <a16:colId xmlns:a16="http://schemas.microsoft.com/office/drawing/2014/main" val="20000"/>
                    </a:ext>
                  </a:extLst>
                </a:gridCol>
                <a:gridCol w="1044575">
                  <a:extLst>
                    <a:ext uri="{9D8B030D-6E8A-4147-A177-3AD203B41FA5}">
                      <a16:colId xmlns:a16="http://schemas.microsoft.com/office/drawing/2014/main" val="20001"/>
                    </a:ext>
                  </a:extLst>
                </a:gridCol>
                <a:gridCol w="1139190">
                  <a:extLst>
                    <a:ext uri="{9D8B030D-6E8A-4147-A177-3AD203B41FA5}">
                      <a16:colId xmlns:a16="http://schemas.microsoft.com/office/drawing/2014/main" val="20002"/>
                    </a:ext>
                  </a:extLst>
                </a:gridCol>
                <a:gridCol w="1097914">
                  <a:extLst>
                    <a:ext uri="{9D8B030D-6E8A-4147-A177-3AD203B41FA5}">
                      <a16:colId xmlns:a16="http://schemas.microsoft.com/office/drawing/2014/main" val="20003"/>
                    </a:ext>
                  </a:extLst>
                </a:gridCol>
                <a:gridCol w="1148714">
                  <a:extLst>
                    <a:ext uri="{9D8B030D-6E8A-4147-A177-3AD203B41FA5}">
                      <a16:colId xmlns:a16="http://schemas.microsoft.com/office/drawing/2014/main" val="20004"/>
                    </a:ext>
                  </a:extLst>
                </a:gridCol>
                <a:gridCol w="986155">
                  <a:extLst>
                    <a:ext uri="{9D8B030D-6E8A-4147-A177-3AD203B41FA5}">
                      <a16:colId xmlns:a16="http://schemas.microsoft.com/office/drawing/2014/main" val="20005"/>
                    </a:ext>
                  </a:extLst>
                </a:gridCol>
                <a:gridCol w="1179195">
                  <a:extLst>
                    <a:ext uri="{9D8B030D-6E8A-4147-A177-3AD203B41FA5}">
                      <a16:colId xmlns:a16="http://schemas.microsoft.com/office/drawing/2014/main" val="20006"/>
                    </a:ext>
                  </a:extLst>
                </a:gridCol>
              </a:tblGrid>
              <a:tr h="191135">
                <a:tc>
                  <a:txBody>
                    <a:bodyPr/>
                    <a:lstStyle/>
                    <a:p>
                      <a:pPr marR="16510" algn="ctr">
                        <a:lnSpc>
                          <a:spcPts val="1390"/>
                        </a:lnSpc>
                        <a:spcBef>
                          <a:spcPts val="15"/>
                        </a:spcBef>
                      </a:pPr>
                      <a:r>
                        <a:rPr sz="800" dirty="0">
                          <a:latin typeface="Lucida Bright"/>
                          <a:cs typeface="Lucida Bright"/>
                        </a:rPr>
                        <a:t>Sun</a:t>
                      </a:r>
                      <a:r>
                        <a:rPr sz="800" spc="30"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ןושאר</a:t>
                      </a:r>
                      <a:r>
                        <a:rPr sz="1200" spc="65" dirty="0">
                          <a:latin typeface="Times New Roman"/>
                          <a:cs typeface="Times New Roman"/>
                        </a:rPr>
                        <a:t> </a:t>
                      </a:r>
                      <a:r>
                        <a:rPr sz="1200" spc="-25" dirty="0">
                          <a:latin typeface="Times New Roman"/>
                          <a:cs typeface="Times New Roman"/>
                        </a:rPr>
                        <a:t>םוי</a:t>
                      </a:r>
                      <a:endParaRPr sz="1200" dirty="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810" algn="ctr">
                        <a:lnSpc>
                          <a:spcPts val="1390"/>
                        </a:lnSpc>
                        <a:spcBef>
                          <a:spcPts val="15"/>
                        </a:spcBef>
                      </a:pPr>
                      <a:r>
                        <a:rPr sz="800" dirty="0">
                          <a:latin typeface="Lucida Bright"/>
                          <a:cs typeface="Lucida Bright"/>
                        </a:rPr>
                        <a:t>Mon</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ינש</a:t>
                      </a:r>
                      <a:r>
                        <a:rPr sz="1200" spc="65" dirty="0">
                          <a:latin typeface="Times New Roman"/>
                          <a:cs typeface="Times New Roman"/>
                        </a:rPr>
                        <a:t> </a:t>
                      </a:r>
                      <a:r>
                        <a:rPr sz="1200" spc="-25" dirty="0">
                          <a:latin typeface="Times New Roman"/>
                          <a:cs typeface="Times New Roman"/>
                        </a:rPr>
                        <a:t>םוי</a:t>
                      </a:r>
                      <a:endParaRPr sz="120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27940" algn="ctr">
                        <a:lnSpc>
                          <a:spcPts val="1390"/>
                        </a:lnSpc>
                        <a:spcBef>
                          <a:spcPts val="15"/>
                        </a:spcBef>
                      </a:pPr>
                      <a:r>
                        <a:rPr sz="800" dirty="0">
                          <a:latin typeface="Lucida Bright"/>
                          <a:cs typeface="Lucida Bright"/>
                        </a:rPr>
                        <a:t>Tue</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ישילש</a:t>
                      </a:r>
                      <a:r>
                        <a:rPr sz="1200" spc="70" dirty="0">
                          <a:latin typeface="Times New Roman"/>
                          <a:cs typeface="Times New Roman"/>
                        </a:rPr>
                        <a:t> </a:t>
                      </a:r>
                      <a:r>
                        <a:rPr sz="1200" spc="-25" dirty="0">
                          <a:latin typeface="Times New Roman"/>
                          <a:cs typeface="Times New Roman"/>
                        </a:rPr>
                        <a:t>םוי</a:t>
                      </a:r>
                      <a:endParaRPr sz="1200" dirty="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algn="ctr">
                        <a:lnSpc>
                          <a:spcPts val="1390"/>
                        </a:lnSpc>
                        <a:spcBef>
                          <a:spcPts val="15"/>
                        </a:spcBef>
                      </a:pPr>
                      <a:r>
                        <a:rPr sz="800" dirty="0">
                          <a:latin typeface="Lucida Bright"/>
                          <a:cs typeface="Lucida Bright"/>
                        </a:rPr>
                        <a:t>Wed</a:t>
                      </a:r>
                      <a:r>
                        <a:rPr sz="800" spc="55" dirty="0">
                          <a:latin typeface="Lucida Bright"/>
                          <a:cs typeface="Lucida Bright"/>
                        </a:rPr>
                        <a:t> </a:t>
                      </a:r>
                      <a:r>
                        <a:rPr sz="900" dirty="0">
                          <a:latin typeface="Lucida Bright"/>
                          <a:cs typeface="Lucida Bright"/>
                        </a:rPr>
                        <a:t>-</a:t>
                      </a:r>
                      <a:r>
                        <a:rPr sz="900" spc="-10" dirty="0">
                          <a:latin typeface="Lucida Bright"/>
                          <a:cs typeface="Lucida Bright"/>
                        </a:rPr>
                        <a:t> </a:t>
                      </a:r>
                      <a:r>
                        <a:rPr sz="1200" dirty="0">
                          <a:latin typeface="Times New Roman"/>
                          <a:cs typeface="Times New Roman"/>
                        </a:rPr>
                        <a:t>יעיבר</a:t>
                      </a:r>
                      <a:r>
                        <a:rPr sz="1200" spc="60" dirty="0">
                          <a:latin typeface="Times New Roman"/>
                          <a:cs typeface="Times New Roman"/>
                        </a:rPr>
                        <a:t> </a:t>
                      </a:r>
                      <a:r>
                        <a:rPr sz="1200" spc="-25" dirty="0">
                          <a:latin typeface="Times New Roman"/>
                          <a:cs typeface="Times New Roman"/>
                        </a:rPr>
                        <a:t>םוי</a:t>
                      </a:r>
                      <a:endParaRPr sz="1200" dirty="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R="30480" algn="ctr">
                        <a:lnSpc>
                          <a:spcPts val="1390"/>
                        </a:lnSpc>
                        <a:spcBef>
                          <a:spcPts val="15"/>
                        </a:spcBef>
                      </a:pPr>
                      <a:r>
                        <a:rPr sz="800" dirty="0">
                          <a:latin typeface="Lucida Bright"/>
                          <a:cs typeface="Lucida Bright"/>
                        </a:rPr>
                        <a:t>Thu</a:t>
                      </a:r>
                      <a:r>
                        <a:rPr sz="800" spc="55" dirty="0">
                          <a:latin typeface="Lucida Bright"/>
                          <a:cs typeface="Lucida Bright"/>
                        </a:rPr>
                        <a:t> </a:t>
                      </a:r>
                      <a:r>
                        <a:rPr sz="900" dirty="0">
                          <a:latin typeface="Lucida Bright"/>
                          <a:cs typeface="Lucida Bright"/>
                        </a:rPr>
                        <a:t>-</a:t>
                      </a:r>
                      <a:r>
                        <a:rPr sz="900" spc="-5" dirty="0">
                          <a:latin typeface="Lucida Bright"/>
                          <a:cs typeface="Lucida Bright"/>
                        </a:rPr>
                        <a:t> </a:t>
                      </a:r>
                      <a:r>
                        <a:rPr sz="1200" dirty="0">
                          <a:latin typeface="Times New Roman"/>
                          <a:cs typeface="Times New Roman"/>
                        </a:rPr>
                        <a:t>ישימח</a:t>
                      </a:r>
                      <a:r>
                        <a:rPr sz="1200" spc="70" dirty="0">
                          <a:latin typeface="Times New Roman"/>
                          <a:cs typeface="Times New Roman"/>
                        </a:rPr>
                        <a:t> </a:t>
                      </a:r>
                      <a:r>
                        <a:rPr sz="1200" spc="-25" dirty="0">
                          <a:latin typeface="Times New Roman"/>
                          <a:cs typeface="Times New Roman"/>
                        </a:rPr>
                        <a:t>םוי</a:t>
                      </a:r>
                      <a:endParaRPr sz="1200" dirty="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35560" algn="ctr">
                        <a:lnSpc>
                          <a:spcPts val="1390"/>
                        </a:lnSpc>
                        <a:spcBef>
                          <a:spcPts val="15"/>
                        </a:spcBef>
                      </a:pPr>
                      <a:r>
                        <a:rPr sz="800" dirty="0">
                          <a:latin typeface="Lucida Bright"/>
                          <a:cs typeface="Lucida Bright"/>
                        </a:rPr>
                        <a:t>Fri</a:t>
                      </a:r>
                      <a:r>
                        <a:rPr sz="800" spc="40" dirty="0">
                          <a:latin typeface="Lucida Bright"/>
                          <a:cs typeface="Lucida Bright"/>
                        </a:rPr>
                        <a:t> </a:t>
                      </a:r>
                      <a:r>
                        <a:rPr sz="900" dirty="0">
                          <a:latin typeface="Lucida Bright"/>
                          <a:cs typeface="Lucida Bright"/>
                        </a:rPr>
                        <a:t>-</a:t>
                      </a:r>
                      <a:r>
                        <a:rPr sz="900" spc="-20" dirty="0">
                          <a:latin typeface="Lucida Bright"/>
                          <a:cs typeface="Lucida Bright"/>
                        </a:rPr>
                        <a:t> </a:t>
                      </a:r>
                      <a:r>
                        <a:rPr sz="1200" dirty="0">
                          <a:latin typeface="Times New Roman"/>
                          <a:cs typeface="Times New Roman"/>
                        </a:rPr>
                        <a:t>ישש</a:t>
                      </a:r>
                      <a:r>
                        <a:rPr sz="1200" spc="55" dirty="0">
                          <a:latin typeface="Times New Roman"/>
                          <a:cs typeface="Times New Roman"/>
                        </a:rPr>
                        <a:t> </a:t>
                      </a:r>
                      <a:r>
                        <a:rPr sz="1200" spc="-25" dirty="0">
                          <a:latin typeface="Times New Roman"/>
                          <a:cs typeface="Times New Roman"/>
                        </a:rPr>
                        <a:t>םוי</a:t>
                      </a:r>
                      <a:endParaRPr sz="1200" dirty="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tc>
                  <a:txBody>
                    <a:bodyPr/>
                    <a:lstStyle/>
                    <a:p>
                      <a:pPr marL="137160">
                        <a:lnSpc>
                          <a:spcPts val="1390"/>
                        </a:lnSpc>
                        <a:spcBef>
                          <a:spcPts val="15"/>
                        </a:spcBef>
                      </a:pPr>
                      <a:r>
                        <a:rPr sz="800" dirty="0">
                          <a:latin typeface="Lucida Bright"/>
                          <a:cs typeface="Lucida Bright"/>
                        </a:rPr>
                        <a:t>Shabbat</a:t>
                      </a:r>
                      <a:r>
                        <a:rPr sz="800" spc="35" dirty="0">
                          <a:latin typeface="Lucida Bright"/>
                          <a:cs typeface="Lucida Bright"/>
                        </a:rPr>
                        <a:t> </a:t>
                      </a:r>
                      <a:r>
                        <a:rPr sz="900" dirty="0">
                          <a:latin typeface="Lucida Bright"/>
                          <a:cs typeface="Lucida Bright"/>
                        </a:rPr>
                        <a:t>- </a:t>
                      </a:r>
                      <a:r>
                        <a:rPr sz="1200" b="1" dirty="0">
                          <a:latin typeface="Times New Roman"/>
                          <a:cs typeface="Times New Roman"/>
                        </a:rPr>
                        <a:t>תבש</a:t>
                      </a:r>
                      <a:r>
                        <a:rPr sz="1200" b="1" spc="80" dirty="0">
                          <a:latin typeface="Times New Roman"/>
                          <a:cs typeface="Times New Roman"/>
                        </a:rPr>
                        <a:t> </a:t>
                      </a:r>
                      <a:r>
                        <a:rPr sz="1200" b="1" spc="-25" dirty="0">
                          <a:latin typeface="Times New Roman"/>
                          <a:cs typeface="Times New Roman"/>
                        </a:rPr>
                        <a:t>םוי</a:t>
                      </a:r>
                      <a:endParaRPr sz="1200" dirty="0">
                        <a:latin typeface="Times New Roman"/>
                        <a:cs typeface="Times New Roman"/>
                      </a:endParaRPr>
                    </a:p>
                  </a:txBody>
                  <a:tcPr marL="0" marR="0" marT="1905" marB="0">
                    <a:lnT w="9525">
                      <a:solidFill>
                        <a:srgbClr val="FFFFFF"/>
                      </a:solidFill>
                      <a:prstDash val="solid"/>
                    </a:lnT>
                    <a:lnB w="28575">
                      <a:solidFill>
                        <a:srgbClr val="305496"/>
                      </a:solidFill>
                      <a:prstDash val="solid"/>
                    </a:lnB>
                  </a:tcPr>
                </a:tc>
                <a:extLst>
                  <a:ext uri="{0D108BD9-81ED-4DB2-BD59-A6C34878D82A}">
                    <a16:rowId xmlns:a16="http://schemas.microsoft.com/office/drawing/2014/main" val="10000"/>
                  </a:ext>
                </a:extLst>
              </a:tr>
              <a:tr h="165735">
                <a:tc>
                  <a:txBody>
                    <a:bodyPr/>
                    <a:lstStyle/>
                    <a:p>
                      <a:pPr marR="15875" algn="ctr">
                        <a:lnSpc>
                          <a:spcPts val="101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tcPr>
                </a:tc>
                <a:tc>
                  <a:txBody>
                    <a:bodyPr/>
                    <a:lstStyle/>
                    <a:p>
                      <a:pPr marL="3810" algn="ctr">
                        <a:lnSpc>
                          <a:spcPts val="101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Jun</a:t>
                      </a:r>
                      <a:endParaRPr sz="900" dirty="0">
                        <a:latin typeface="Lucida Bright"/>
                        <a:cs typeface="Lucida Bright"/>
                      </a:endParaRPr>
                    </a:p>
                  </a:txBody>
                  <a:tcPr marL="0" marR="0" marT="24765" marB="0">
                    <a:lnT w="28575">
                      <a:solidFill>
                        <a:srgbClr val="305496"/>
                      </a:solidFill>
                      <a:prstDash val="solid"/>
                    </a:lnT>
                  </a:tcPr>
                </a:tc>
                <a:tc>
                  <a:txBody>
                    <a:bodyPr/>
                    <a:lstStyle/>
                    <a:p>
                      <a:pPr marL="27305" algn="ctr">
                        <a:lnSpc>
                          <a:spcPts val="1010"/>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Jun</a:t>
                      </a:r>
                      <a:endParaRPr sz="900" dirty="0">
                        <a:latin typeface="Lucida Bright"/>
                        <a:cs typeface="Lucida Bright"/>
                      </a:endParaRPr>
                    </a:p>
                  </a:txBody>
                  <a:tcPr marL="0" marR="0" marT="24765" marB="0">
                    <a:lnT w="28575">
                      <a:solidFill>
                        <a:srgbClr val="305496"/>
                      </a:solidFill>
                      <a:prstDash val="solid"/>
                    </a:lnT>
                  </a:tcPr>
                </a:tc>
                <a:tc>
                  <a:txBody>
                    <a:bodyPr/>
                    <a:lstStyle/>
                    <a:p>
                      <a:pPr algn="ctr">
                        <a:lnSpc>
                          <a:spcPts val="1010"/>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tcPr>
                </a:tc>
                <a:tc>
                  <a:txBody>
                    <a:bodyPr/>
                    <a:lstStyle/>
                    <a:p>
                      <a:pPr marR="29209" algn="ctr">
                        <a:lnSpc>
                          <a:spcPts val="1010"/>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Jun</a:t>
                      </a:r>
                      <a:endParaRPr sz="900">
                        <a:latin typeface="Lucida Bright"/>
                        <a:cs typeface="Lucida Bright"/>
                      </a:endParaRPr>
                    </a:p>
                  </a:txBody>
                  <a:tcPr marL="0" marR="0" marT="24765" marB="0">
                    <a:lnT w="28575">
                      <a:solidFill>
                        <a:srgbClr val="305496"/>
                      </a:solidFill>
                      <a:prstDash val="solid"/>
                    </a:lnT>
                  </a:tcPr>
                </a:tc>
                <a:tc>
                  <a:txBody>
                    <a:bodyPr/>
                    <a:lstStyle/>
                    <a:p>
                      <a:pPr marL="36195" algn="ctr">
                        <a:lnSpc>
                          <a:spcPts val="1010"/>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Jun</a:t>
                      </a:r>
                      <a:endParaRPr sz="900" dirty="0">
                        <a:latin typeface="Lucida Bright"/>
                        <a:cs typeface="Lucida Bright"/>
                      </a:endParaRPr>
                    </a:p>
                  </a:txBody>
                  <a:tcPr marL="0" marR="0" marT="24765" marB="0">
                    <a:lnT w="28575">
                      <a:solidFill>
                        <a:srgbClr val="305496"/>
                      </a:solidFill>
                      <a:prstDash val="solid"/>
                    </a:lnT>
                  </a:tcPr>
                </a:tc>
                <a:tc>
                  <a:txBody>
                    <a:bodyPr/>
                    <a:lstStyle/>
                    <a:p>
                      <a:pPr marL="200660">
                        <a:lnSpc>
                          <a:spcPts val="990"/>
                        </a:lnSpc>
                        <a:spcBef>
                          <a:spcPts val="215"/>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Jun</a:t>
                      </a:r>
                      <a:endParaRPr sz="900" dirty="0">
                        <a:latin typeface="Lucida Bright"/>
                        <a:cs typeface="Lucida Bright"/>
                      </a:endParaRPr>
                    </a:p>
                  </a:txBody>
                  <a:tcPr marL="0" marR="0" marT="27305" marB="0">
                    <a:lnT w="28575">
                      <a:solidFill>
                        <a:srgbClr val="305496"/>
                      </a:solidFill>
                      <a:prstDash val="solid"/>
                    </a:lnT>
                  </a:tcPr>
                </a:tc>
                <a:extLst>
                  <a:ext uri="{0D108BD9-81ED-4DB2-BD59-A6C34878D82A}">
                    <a16:rowId xmlns:a16="http://schemas.microsoft.com/office/drawing/2014/main" val="10001"/>
                  </a:ext>
                </a:extLst>
              </a:tr>
            </a:tbl>
          </a:graphicData>
        </a:graphic>
      </p:graphicFrame>
      <p:sp>
        <p:nvSpPr>
          <p:cNvPr id="6" name="object 6"/>
          <p:cNvSpPr txBox="1"/>
          <p:nvPr/>
        </p:nvSpPr>
        <p:spPr>
          <a:xfrm>
            <a:off x="1534922" y="2245105"/>
            <a:ext cx="237490" cy="234315"/>
          </a:xfrm>
          <a:prstGeom prst="rect">
            <a:avLst/>
          </a:prstGeom>
        </p:spPr>
        <p:txBody>
          <a:bodyPr vert="horz" wrap="square" lIns="0" tIns="14604" rIns="0" bIns="0" rtlCol="0">
            <a:spAutoFit/>
          </a:bodyPr>
          <a:lstStyle/>
          <a:p>
            <a:pPr marL="12700">
              <a:lnSpc>
                <a:spcPct val="100000"/>
              </a:lnSpc>
              <a:spcBef>
                <a:spcPts val="114"/>
              </a:spcBef>
            </a:pPr>
            <a:r>
              <a:rPr sz="1350" i="1" spc="-25" dirty="0">
                <a:solidFill>
                  <a:srgbClr val="B4C6E7"/>
                </a:solidFill>
                <a:latin typeface="Lucida Bright"/>
                <a:cs typeface="Lucida Bright"/>
              </a:rPr>
              <a:t>29</a:t>
            </a:r>
            <a:endParaRPr sz="1350">
              <a:latin typeface="Lucida Bright"/>
              <a:cs typeface="Lucida Bright"/>
            </a:endParaRPr>
          </a:p>
        </p:txBody>
      </p:sp>
      <p:sp>
        <p:nvSpPr>
          <p:cNvPr id="7" name="object 7"/>
          <p:cNvSpPr txBox="1"/>
          <p:nvPr/>
        </p:nvSpPr>
        <p:spPr>
          <a:xfrm>
            <a:off x="2638981" y="2245105"/>
            <a:ext cx="237490" cy="234315"/>
          </a:xfrm>
          <a:prstGeom prst="rect">
            <a:avLst/>
          </a:prstGeom>
        </p:spPr>
        <p:txBody>
          <a:bodyPr vert="horz" wrap="square" lIns="0" tIns="14604" rIns="0" bIns="0" rtlCol="0">
            <a:spAutoFit/>
          </a:bodyPr>
          <a:lstStyle/>
          <a:p>
            <a:pPr marL="12700">
              <a:lnSpc>
                <a:spcPct val="100000"/>
              </a:lnSpc>
              <a:spcBef>
                <a:spcPts val="114"/>
              </a:spcBef>
            </a:pPr>
            <a:r>
              <a:rPr sz="1350" i="1" spc="-25" dirty="0">
                <a:solidFill>
                  <a:srgbClr val="B4C6E7"/>
                </a:solidFill>
                <a:latin typeface="Lucida Bright"/>
                <a:cs typeface="Lucida Bright"/>
              </a:rPr>
              <a:t>30</a:t>
            </a:r>
            <a:endParaRPr sz="1350">
              <a:latin typeface="Lucida Bright"/>
              <a:cs typeface="Lucida Bright"/>
            </a:endParaRPr>
          </a:p>
        </p:txBody>
      </p:sp>
      <p:sp>
        <p:nvSpPr>
          <p:cNvPr id="8" name="object 8"/>
          <p:cNvSpPr txBox="1"/>
          <p:nvPr/>
        </p:nvSpPr>
        <p:spPr>
          <a:xfrm>
            <a:off x="4598284" y="2161191"/>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FF0000"/>
                </a:solidFill>
                <a:latin typeface="Lucida Bright"/>
                <a:cs typeface="Lucida Bright"/>
              </a:rPr>
              <a:t>1</a:t>
            </a:r>
            <a:endParaRPr sz="1350">
              <a:latin typeface="Lucida Bright"/>
              <a:cs typeface="Lucida Bright"/>
            </a:endParaRPr>
          </a:p>
        </p:txBody>
      </p:sp>
      <p:sp>
        <p:nvSpPr>
          <p:cNvPr id="9" name="object 9"/>
          <p:cNvSpPr txBox="1"/>
          <p:nvPr/>
        </p:nvSpPr>
        <p:spPr>
          <a:xfrm>
            <a:off x="4620259" y="2376932"/>
            <a:ext cx="719455" cy="187325"/>
          </a:xfrm>
          <a:prstGeom prst="rect">
            <a:avLst/>
          </a:prstGeom>
        </p:spPr>
        <p:txBody>
          <a:bodyPr vert="horz" wrap="square" lIns="0" tIns="13970" rIns="0" bIns="0" rtlCol="0">
            <a:spAutoFit/>
          </a:bodyPr>
          <a:lstStyle/>
          <a:p>
            <a:pPr marL="12700">
              <a:lnSpc>
                <a:spcPct val="100000"/>
              </a:lnSpc>
              <a:spcBef>
                <a:spcPts val="110"/>
              </a:spcBef>
            </a:pPr>
            <a:r>
              <a:rPr sz="1050" dirty="0">
                <a:solidFill>
                  <a:srgbClr val="FF0000"/>
                </a:solidFill>
                <a:latin typeface="Lucida Bright"/>
                <a:cs typeface="Lucida Bright"/>
              </a:rPr>
              <a:t>Chodesh</a:t>
            </a:r>
            <a:r>
              <a:rPr sz="1050" spc="35" dirty="0">
                <a:solidFill>
                  <a:srgbClr val="FF0000"/>
                </a:solidFill>
                <a:latin typeface="Lucida Bright"/>
                <a:cs typeface="Lucida Bright"/>
              </a:rPr>
              <a:t> </a:t>
            </a:r>
            <a:r>
              <a:rPr sz="1050" spc="-50" dirty="0">
                <a:solidFill>
                  <a:srgbClr val="FF0000"/>
                </a:solidFill>
                <a:latin typeface="Lucida Bright"/>
                <a:cs typeface="Lucida Bright"/>
              </a:rPr>
              <a:t>4</a:t>
            </a:r>
            <a:endParaRPr sz="1050">
              <a:latin typeface="Lucida Bright"/>
              <a:cs typeface="Lucida Bright"/>
            </a:endParaRPr>
          </a:p>
        </p:txBody>
      </p:sp>
      <p:sp>
        <p:nvSpPr>
          <p:cNvPr id="10" name="object 10"/>
          <p:cNvSpPr txBox="1"/>
          <p:nvPr/>
        </p:nvSpPr>
        <p:spPr>
          <a:xfrm>
            <a:off x="6020815" y="2245105"/>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2</a:t>
            </a:r>
            <a:endParaRPr sz="1350">
              <a:latin typeface="Lucida Bright"/>
              <a:cs typeface="Lucida Bright"/>
            </a:endParaRPr>
          </a:p>
        </p:txBody>
      </p:sp>
      <p:sp>
        <p:nvSpPr>
          <p:cNvPr id="11" name="object 11"/>
          <p:cNvSpPr txBox="1"/>
          <p:nvPr/>
        </p:nvSpPr>
        <p:spPr>
          <a:xfrm>
            <a:off x="7124875" y="2245105"/>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4471C4"/>
                </a:solidFill>
                <a:latin typeface="Lucida Bright"/>
                <a:cs typeface="Lucida Bright"/>
              </a:rPr>
              <a:t>3</a:t>
            </a:r>
            <a:endParaRPr sz="1350">
              <a:latin typeface="Lucida Bright"/>
              <a:cs typeface="Lucida Bright"/>
            </a:endParaRPr>
          </a:p>
        </p:txBody>
      </p:sp>
      <p:sp>
        <p:nvSpPr>
          <p:cNvPr id="13" name="object 13"/>
          <p:cNvSpPr txBox="1"/>
          <p:nvPr/>
        </p:nvSpPr>
        <p:spPr>
          <a:xfrm>
            <a:off x="4504435" y="2616200"/>
            <a:ext cx="955040" cy="164465"/>
          </a:xfrm>
          <a:prstGeom prst="rect">
            <a:avLst/>
          </a:prstGeom>
        </p:spPr>
        <p:txBody>
          <a:bodyPr vert="horz" wrap="square" lIns="0" tIns="13970" rIns="0" bIns="0" rtlCol="0">
            <a:spAutoFit/>
          </a:bodyPr>
          <a:lstStyle/>
          <a:p>
            <a:pPr marL="12700">
              <a:lnSpc>
                <a:spcPct val="100000"/>
              </a:lnSpc>
              <a:spcBef>
                <a:spcPts val="110"/>
              </a:spcBef>
            </a:pPr>
            <a:r>
              <a:rPr sz="900" dirty="0">
                <a:solidFill>
                  <a:srgbClr val="548335"/>
                </a:solidFill>
                <a:latin typeface="Lucida Bright"/>
                <a:cs typeface="Lucida Bright"/>
              </a:rPr>
              <a:t>Summer</a:t>
            </a:r>
            <a:r>
              <a:rPr sz="900" spc="15" dirty="0">
                <a:solidFill>
                  <a:srgbClr val="548335"/>
                </a:solidFill>
                <a:latin typeface="Lucida Bright"/>
                <a:cs typeface="Lucida Bright"/>
              </a:rPr>
              <a:t> </a:t>
            </a:r>
            <a:r>
              <a:rPr sz="900" spc="-10" dirty="0">
                <a:solidFill>
                  <a:srgbClr val="548335"/>
                </a:solidFill>
                <a:latin typeface="Lucida Bright"/>
                <a:cs typeface="Lucida Bright"/>
              </a:rPr>
              <a:t>Solstice</a:t>
            </a:r>
            <a:endParaRPr sz="900">
              <a:latin typeface="Lucida Bright"/>
              <a:cs typeface="Lucida Bright"/>
            </a:endParaRPr>
          </a:p>
        </p:txBody>
      </p:sp>
      <p:sp>
        <p:nvSpPr>
          <p:cNvPr id="14" name="object 14"/>
          <p:cNvSpPr txBox="1"/>
          <p:nvPr/>
        </p:nvSpPr>
        <p:spPr>
          <a:xfrm>
            <a:off x="7787586" y="2247234"/>
            <a:ext cx="369570" cy="530225"/>
          </a:xfrm>
          <a:prstGeom prst="rect">
            <a:avLst/>
          </a:prstGeom>
        </p:spPr>
        <p:txBody>
          <a:bodyPr vert="horz" wrap="square" lIns="0" tIns="14604" rIns="0" bIns="0" rtlCol="0">
            <a:spAutoFit/>
          </a:bodyPr>
          <a:lstStyle/>
          <a:p>
            <a:pPr marL="210185">
              <a:lnSpc>
                <a:spcPct val="100000"/>
              </a:lnSpc>
              <a:spcBef>
                <a:spcPts val="114"/>
              </a:spcBef>
            </a:pPr>
            <a:r>
              <a:rPr sz="1350" spc="5" dirty="0">
                <a:solidFill>
                  <a:srgbClr val="C65911"/>
                </a:solidFill>
                <a:latin typeface="Lucida Bright"/>
                <a:cs typeface="Lucida Bright"/>
              </a:rPr>
              <a:t>4</a:t>
            </a:r>
            <a:endParaRPr sz="1350">
              <a:latin typeface="Lucida Bright"/>
              <a:cs typeface="Lucida Bright"/>
            </a:endParaRPr>
          </a:p>
          <a:p>
            <a:pPr marL="12700">
              <a:lnSpc>
                <a:spcPct val="100000"/>
              </a:lnSpc>
              <a:spcBef>
                <a:spcPts val="1370"/>
              </a:spcBef>
            </a:pPr>
            <a:r>
              <a:rPr sz="800" spc="-10" dirty="0">
                <a:solidFill>
                  <a:srgbClr val="F4B085"/>
                </a:solidFill>
                <a:latin typeface="Lucida Bright"/>
                <a:cs typeface="Lucida Bright"/>
              </a:rPr>
              <a:t>Parsha</a:t>
            </a:r>
            <a:endParaRPr sz="800">
              <a:latin typeface="Lucida Bright"/>
              <a:cs typeface="Lucida Bright"/>
            </a:endParaRPr>
          </a:p>
        </p:txBody>
      </p:sp>
      <p:sp>
        <p:nvSpPr>
          <p:cNvPr id="15" name="object 15"/>
          <p:cNvSpPr txBox="1"/>
          <p:nvPr/>
        </p:nvSpPr>
        <p:spPr>
          <a:xfrm>
            <a:off x="7787586" y="2878627"/>
            <a:ext cx="154940" cy="153035"/>
          </a:xfrm>
          <a:prstGeom prst="rect">
            <a:avLst/>
          </a:prstGeom>
        </p:spPr>
        <p:txBody>
          <a:bodyPr vert="horz" wrap="square" lIns="0" tIns="16510" rIns="0" bIns="0" rtlCol="0">
            <a:spAutoFit/>
          </a:bodyPr>
          <a:lstStyle/>
          <a:p>
            <a:pPr marL="12700">
              <a:lnSpc>
                <a:spcPct val="100000"/>
              </a:lnSpc>
              <a:spcBef>
                <a:spcPts val="130"/>
              </a:spcBef>
            </a:pPr>
            <a:r>
              <a:rPr sz="800" spc="-25" dirty="0">
                <a:solidFill>
                  <a:srgbClr val="F4B085"/>
                </a:solidFill>
                <a:latin typeface="Lucida Bright"/>
                <a:cs typeface="Lucida Bright"/>
              </a:rPr>
              <a:t>21</a:t>
            </a:r>
            <a:endParaRPr sz="800">
              <a:latin typeface="Lucida Bright"/>
              <a:cs typeface="Lucida Bright"/>
            </a:endParaRPr>
          </a:p>
        </p:txBody>
      </p:sp>
      <p:sp>
        <p:nvSpPr>
          <p:cNvPr id="16" name="object 16"/>
          <p:cNvSpPr txBox="1"/>
          <p:nvPr/>
        </p:nvSpPr>
        <p:spPr>
          <a:xfrm>
            <a:off x="1470913" y="2783078"/>
            <a:ext cx="39624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Jun</a:t>
            </a:r>
            <a:endParaRPr sz="900">
              <a:latin typeface="Lucida Bright"/>
              <a:cs typeface="Lucida Bright"/>
            </a:endParaRPr>
          </a:p>
        </p:txBody>
      </p:sp>
      <p:sp>
        <p:nvSpPr>
          <p:cNvPr id="17" name="object 17"/>
          <p:cNvSpPr txBox="1"/>
          <p:nvPr/>
        </p:nvSpPr>
        <p:spPr>
          <a:xfrm>
            <a:off x="6991522" y="2783078"/>
            <a:ext cx="39624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Jun</a:t>
            </a:r>
            <a:endParaRPr sz="900">
              <a:latin typeface="Lucida Bright"/>
              <a:cs typeface="Lucida Bright"/>
            </a:endParaRPr>
          </a:p>
        </p:txBody>
      </p:sp>
      <p:sp>
        <p:nvSpPr>
          <p:cNvPr id="18" name="object 18"/>
          <p:cNvSpPr txBox="1"/>
          <p:nvPr/>
        </p:nvSpPr>
        <p:spPr>
          <a:xfrm>
            <a:off x="7762186" y="2741620"/>
            <a:ext cx="702310" cy="164465"/>
          </a:xfrm>
          <a:prstGeom prst="rect">
            <a:avLst/>
          </a:prstGeom>
        </p:spPr>
        <p:txBody>
          <a:bodyPr vert="horz" wrap="square" lIns="0" tIns="13970" rIns="0" bIns="0" rtlCol="0">
            <a:spAutoFit/>
          </a:bodyPr>
          <a:lstStyle/>
          <a:p>
            <a:pPr marL="38100">
              <a:lnSpc>
                <a:spcPct val="100000"/>
              </a:lnSpc>
              <a:spcBef>
                <a:spcPts val="110"/>
              </a:spcBef>
            </a:pPr>
            <a:r>
              <a:rPr sz="800" dirty="0">
                <a:solidFill>
                  <a:srgbClr val="F4B085"/>
                </a:solidFill>
                <a:latin typeface="Lucida Bright"/>
                <a:cs typeface="Lucida Bright"/>
              </a:rPr>
              <a:t>14,</a:t>
            </a:r>
            <a:r>
              <a:rPr sz="800" spc="110" dirty="0">
                <a:solidFill>
                  <a:srgbClr val="F4B085"/>
                </a:solidFill>
                <a:latin typeface="Lucida Bright"/>
                <a:cs typeface="Lucida Bright"/>
              </a:rPr>
              <a:t> </a:t>
            </a:r>
            <a:r>
              <a:rPr sz="800" spc="-105" dirty="0">
                <a:solidFill>
                  <a:srgbClr val="F4B085"/>
                </a:solidFill>
                <a:latin typeface="Lucida Bright"/>
                <a:cs typeface="Lucida Bright"/>
              </a:rPr>
              <a:t>Win</a:t>
            </a:r>
            <a:r>
              <a:rPr sz="1350" spc="-157" baseline="-21604" dirty="0">
                <a:solidFill>
                  <a:srgbClr val="A9D08F"/>
                </a:solidFill>
                <a:latin typeface="Lucida Bright"/>
                <a:cs typeface="Lucida Bright"/>
              </a:rPr>
              <a:t>1</a:t>
            </a:r>
            <a:r>
              <a:rPr sz="800" spc="-105" dirty="0">
                <a:solidFill>
                  <a:srgbClr val="F4B085"/>
                </a:solidFill>
                <a:latin typeface="Lucida Bright"/>
                <a:cs typeface="Lucida Bright"/>
              </a:rPr>
              <a:t>e</a:t>
            </a:r>
            <a:r>
              <a:rPr sz="1350" spc="-157" baseline="-21604" dirty="0">
                <a:solidFill>
                  <a:srgbClr val="A9D08F"/>
                </a:solidFill>
                <a:latin typeface="Lucida Bright"/>
                <a:cs typeface="Lucida Bright"/>
              </a:rPr>
              <a:t>-</a:t>
            </a:r>
            <a:r>
              <a:rPr sz="1350" spc="-37" baseline="-21604" dirty="0">
                <a:solidFill>
                  <a:srgbClr val="A9D08F"/>
                </a:solidFill>
                <a:latin typeface="Lucida Bright"/>
                <a:cs typeface="Lucida Bright"/>
              </a:rPr>
              <a:t>Jul</a:t>
            </a:r>
            <a:endParaRPr sz="1350" baseline="-21604">
              <a:latin typeface="Lucida Bright"/>
              <a:cs typeface="Lucida Bright"/>
            </a:endParaRPr>
          </a:p>
        </p:txBody>
      </p:sp>
      <p:sp>
        <p:nvSpPr>
          <p:cNvPr id="19" name="object 19"/>
          <p:cNvSpPr txBox="1"/>
          <p:nvPr/>
        </p:nvSpPr>
        <p:spPr>
          <a:xfrm>
            <a:off x="1604263" y="3106166"/>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5</a:t>
            </a:r>
            <a:endParaRPr sz="1350">
              <a:latin typeface="Lucida Bright"/>
              <a:cs typeface="Lucida Bright"/>
            </a:endParaRPr>
          </a:p>
        </p:txBody>
      </p:sp>
      <p:sp>
        <p:nvSpPr>
          <p:cNvPr id="20" name="object 20"/>
          <p:cNvSpPr txBox="1"/>
          <p:nvPr/>
        </p:nvSpPr>
        <p:spPr>
          <a:xfrm>
            <a:off x="2602731" y="2780361"/>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26-</a:t>
            </a:r>
            <a:r>
              <a:rPr sz="900" spc="-25" dirty="0">
                <a:solidFill>
                  <a:srgbClr val="A9D08F"/>
                </a:solidFill>
                <a:latin typeface="Lucida Bright"/>
                <a:cs typeface="Lucida Bright"/>
              </a:rPr>
              <a:t>Jun</a:t>
            </a:r>
            <a:endParaRPr sz="900">
              <a:latin typeface="Lucida Bright"/>
              <a:cs typeface="Lucida Bright"/>
            </a:endParaRPr>
          </a:p>
        </p:txBody>
      </p:sp>
      <p:sp>
        <p:nvSpPr>
          <p:cNvPr id="21" name="object 21"/>
          <p:cNvSpPr txBox="1"/>
          <p:nvPr/>
        </p:nvSpPr>
        <p:spPr>
          <a:xfrm>
            <a:off x="2735916" y="3103449"/>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6</a:t>
            </a:r>
            <a:endParaRPr sz="1350">
              <a:latin typeface="Lucida Bright"/>
              <a:cs typeface="Lucida Bright"/>
            </a:endParaRPr>
          </a:p>
        </p:txBody>
      </p:sp>
      <p:sp>
        <p:nvSpPr>
          <p:cNvPr id="22" name="object 22"/>
          <p:cNvSpPr txBox="1"/>
          <p:nvPr/>
        </p:nvSpPr>
        <p:spPr>
          <a:xfrm>
            <a:off x="3716648" y="2779218"/>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Jun</a:t>
            </a:r>
            <a:endParaRPr sz="900">
              <a:latin typeface="Lucida Bright"/>
              <a:cs typeface="Lucida Bright"/>
            </a:endParaRPr>
          </a:p>
        </p:txBody>
      </p:sp>
      <p:sp>
        <p:nvSpPr>
          <p:cNvPr id="23" name="object 23"/>
          <p:cNvSpPr txBox="1"/>
          <p:nvPr/>
        </p:nvSpPr>
        <p:spPr>
          <a:xfrm>
            <a:off x="3849833" y="3102306"/>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7</a:t>
            </a:r>
            <a:endParaRPr sz="1350">
              <a:latin typeface="Lucida Bright"/>
              <a:cs typeface="Lucida Bright"/>
            </a:endParaRPr>
          </a:p>
        </p:txBody>
      </p:sp>
      <p:sp>
        <p:nvSpPr>
          <p:cNvPr id="24" name="object 24"/>
          <p:cNvSpPr txBox="1"/>
          <p:nvPr/>
        </p:nvSpPr>
        <p:spPr>
          <a:xfrm>
            <a:off x="4826398" y="2780361"/>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28-</a:t>
            </a:r>
            <a:r>
              <a:rPr sz="900" spc="-25" dirty="0">
                <a:solidFill>
                  <a:srgbClr val="A9D08F"/>
                </a:solidFill>
                <a:latin typeface="Lucida Bright"/>
                <a:cs typeface="Lucida Bright"/>
              </a:rPr>
              <a:t>Jun</a:t>
            </a:r>
            <a:endParaRPr sz="900">
              <a:latin typeface="Lucida Bright"/>
              <a:cs typeface="Lucida Bright"/>
            </a:endParaRPr>
          </a:p>
        </p:txBody>
      </p:sp>
      <p:sp>
        <p:nvSpPr>
          <p:cNvPr id="25" name="object 25"/>
          <p:cNvSpPr txBox="1"/>
          <p:nvPr/>
        </p:nvSpPr>
        <p:spPr>
          <a:xfrm>
            <a:off x="4959583" y="3103449"/>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8</a:t>
            </a:r>
            <a:endParaRPr sz="1350">
              <a:latin typeface="Lucida Bright"/>
              <a:cs typeface="Lucida Bright"/>
            </a:endParaRPr>
          </a:p>
        </p:txBody>
      </p:sp>
      <p:sp>
        <p:nvSpPr>
          <p:cNvPr id="26" name="object 26"/>
          <p:cNvSpPr txBox="1"/>
          <p:nvPr/>
        </p:nvSpPr>
        <p:spPr>
          <a:xfrm>
            <a:off x="5918497" y="2783078"/>
            <a:ext cx="39687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29-</a:t>
            </a:r>
            <a:r>
              <a:rPr sz="900" spc="-25" dirty="0">
                <a:solidFill>
                  <a:srgbClr val="A9D08F"/>
                </a:solidFill>
                <a:latin typeface="Lucida Bright"/>
                <a:cs typeface="Lucida Bright"/>
              </a:rPr>
              <a:t>Jun</a:t>
            </a:r>
            <a:endParaRPr sz="900">
              <a:latin typeface="Lucida Bright"/>
              <a:cs typeface="Lucida Bright"/>
            </a:endParaRPr>
          </a:p>
        </p:txBody>
      </p:sp>
      <p:sp>
        <p:nvSpPr>
          <p:cNvPr id="27" name="object 27"/>
          <p:cNvSpPr txBox="1"/>
          <p:nvPr/>
        </p:nvSpPr>
        <p:spPr>
          <a:xfrm>
            <a:off x="6051682" y="3106166"/>
            <a:ext cx="131445" cy="234315"/>
          </a:xfrm>
          <a:prstGeom prst="rect">
            <a:avLst/>
          </a:prstGeom>
        </p:spPr>
        <p:txBody>
          <a:bodyPr vert="horz" wrap="square" lIns="0" tIns="14604" rIns="0" bIns="0" rtlCol="0">
            <a:spAutoFit/>
          </a:bodyPr>
          <a:lstStyle/>
          <a:p>
            <a:pPr marL="12700">
              <a:lnSpc>
                <a:spcPct val="100000"/>
              </a:lnSpc>
              <a:spcBef>
                <a:spcPts val="114"/>
              </a:spcBef>
            </a:pPr>
            <a:r>
              <a:rPr sz="1350" spc="5" dirty="0">
                <a:solidFill>
                  <a:srgbClr val="305496"/>
                </a:solidFill>
                <a:latin typeface="Lucida Bright"/>
                <a:cs typeface="Lucida Bright"/>
              </a:rPr>
              <a:t>9</a:t>
            </a:r>
            <a:endParaRPr sz="1350">
              <a:latin typeface="Lucida Bright"/>
              <a:cs typeface="Lucida Bright"/>
            </a:endParaRPr>
          </a:p>
        </p:txBody>
      </p:sp>
      <p:sp>
        <p:nvSpPr>
          <p:cNvPr id="28" name="object 28"/>
          <p:cNvSpPr txBox="1"/>
          <p:nvPr/>
        </p:nvSpPr>
        <p:spPr>
          <a:xfrm>
            <a:off x="1525016" y="3644138"/>
            <a:ext cx="28956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Jul</a:t>
            </a:r>
            <a:endParaRPr sz="900">
              <a:latin typeface="Lucida Bright"/>
              <a:cs typeface="Lucida Bright"/>
            </a:endParaRPr>
          </a:p>
        </p:txBody>
      </p:sp>
      <p:sp>
        <p:nvSpPr>
          <p:cNvPr id="29" name="object 29"/>
          <p:cNvSpPr txBox="1"/>
          <p:nvPr/>
        </p:nvSpPr>
        <p:spPr>
          <a:xfrm>
            <a:off x="3733143" y="3644138"/>
            <a:ext cx="28956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4-</a:t>
            </a:r>
            <a:r>
              <a:rPr sz="900" spc="-25" dirty="0">
                <a:solidFill>
                  <a:srgbClr val="A9D08F"/>
                </a:solidFill>
                <a:latin typeface="Lucida Bright"/>
                <a:cs typeface="Lucida Bright"/>
              </a:rPr>
              <a:t>Jul</a:t>
            </a:r>
            <a:endParaRPr sz="900">
              <a:latin typeface="Lucida Bright"/>
              <a:cs typeface="Lucida Bright"/>
            </a:endParaRPr>
          </a:p>
        </p:txBody>
      </p:sp>
      <p:sp>
        <p:nvSpPr>
          <p:cNvPr id="30" name="object 30"/>
          <p:cNvSpPr txBox="1"/>
          <p:nvPr/>
        </p:nvSpPr>
        <p:spPr>
          <a:xfrm>
            <a:off x="4837496" y="3644138"/>
            <a:ext cx="28892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5-</a:t>
            </a:r>
            <a:r>
              <a:rPr sz="900" spc="-25" dirty="0">
                <a:solidFill>
                  <a:srgbClr val="A9D08F"/>
                </a:solidFill>
                <a:latin typeface="Lucida Bright"/>
                <a:cs typeface="Lucida Bright"/>
              </a:rPr>
              <a:t>Jul</a:t>
            </a:r>
            <a:endParaRPr sz="900">
              <a:latin typeface="Lucida Bright"/>
              <a:cs typeface="Lucida Bright"/>
            </a:endParaRPr>
          </a:p>
        </p:txBody>
      </p:sp>
      <p:sp>
        <p:nvSpPr>
          <p:cNvPr id="31" name="object 31"/>
          <p:cNvSpPr txBox="1"/>
          <p:nvPr/>
        </p:nvSpPr>
        <p:spPr>
          <a:xfrm>
            <a:off x="5941271" y="3644138"/>
            <a:ext cx="28956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6-</a:t>
            </a:r>
            <a:r>
              <a:rPr sz="900" spc="-25" dirty="0">
                <a:solidFill>
                  <a:srgbClr val="A9D08F"/>
                </a:solidFill>
                <a:latin typeface="Lucida Bright"/>
                <a:cs typeface="Lucida Bright"/>
              </a:rPr>
              <a:t>Jul</a:t>
            </a:r>
            <a:endParaRPr sz="900">
              <a:latin typeface="Lucida Bright"/>
              <a:cs typeface="Lucida Bright"/>
            </a:endParaRPr>
          </a:p>
        </p:txBody>
      </p:sp>
      <p:sp>
        <p:nvSpPr>
          <p:cNvPr id="32" name="object 32"/>
          <p:cNvSpPr txBox="1"/>
          <p:nvPr/>
        </p:nvSpPr>
        <p:spPr>
          <a:xfrm>
            <a:off x="7045624" y="3644138"/>
            <a:ext cx="28892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Jul</a:t>
            </a:r>
            <a:endParaRPr sz="900">
              <a:latin typeface="Lucida Bright"/>
              <a:cs typeface="Lucida Bright"/>
            </a:endParaRPr>
          </a:p>
        </p:txBody>
      </p:sp>
      <p:sp>
        <p:nvSpPr>
          <p:cNvPr id="33" name="object 33"/>
          <p:cNvSpPr txBox="1"/>
          <p:nvPr/>
        </p:nvSpPr>
        <p:spPr>
          <a:xfrm>
            <a:off x="7784207" y="3108702"/>
            <a:ext cx="609600" cy="658495"/>
          </a:xfrm>
          <a:prstGeom prst="rect">
            <a:avLst/>
          </a:prstGeom>
        </p:spPr>
        <p:txBody>
          <a:bodyPr vert="horz" wrap="square" lIns="0" tIns="14604" rIns="0" bIns="0" rtlCol="0">
            <a:spAutoFit/>
          </a:bodyPr>
          <a:lstStyle/>
          <a:p>
            <a:pPr marL="222885">
              <a:lnSpc>
                <a:spcPct val="100000"/>
              </a:lnSpc>
              <a:spcBef>
                <a:spcPts val="114"/>
              </a:spcBef>
            </a:pPr>
            <a:r>
              <a:rPr sz="1350" spc="-25" dirty="0">
                <a:solidFill>
                  <a:srgbClr val="C00000"/>
                </a:solidFill>
                <a:latin typeface="Lucida Bright"/>
                <a:cs typeface="Lucida Bright"/>
              </a:rPr>
              <a:t>11</a:t>
            </a:r>
            <a:endParaRPr sz="1350">
              <a:latin typeface="Lucida Bright"/>
              <a:cs typeface="Lucida Bright"/>
            </a:endParaRPr>
          </a:p>
          <a:p>
            <a:pPr marL="38100" marR="30480" indent="-635">
              <a:lnSpc>
                <a:spcPts val="1000"/>
              </a:lnSpc>
              <a:spcBef>
                <a:spcPts val="1370"/>
              </a:spcBef>
            </a:pPr>
            <a:r>
              <a:rPr sz="800" dirty="0">
                <a:solidFill>
                  <a:srgbClr val="F4B085"/>
                </a:solidFill>
                <a:latin typeface="Lucida Bright"/>
                <a:cs typeface="Lucida Bright"/>
              </a:rPr>
              <a:t>Parsha</a:t>
            </a:r>
            <a:r>
              <a:rPr sz="800" spc="105" dirty="0">
                <a:solidFill>
                  <a:srgbClr val="F4B085"/>
                </a:solidFill>
                <a:latin typeface="Lucida Bright"/>
                <a:cs typeface="Lucida Bright"/>
              </a:rPr>
              <a:t> </a:t>
            </a:r>
            <a:r>
              <a:rPr sz="800" spc="-25" dirty="0">
                <a:solidFill>
                  <a:srgbClr val="F4B085"/>
                </a:solidFill>
                <a:latin typeface="Lucida Bright"/>
                <a:cs typeface="Lucida Bright"/>
              </a:rPr>
              <a:t>15, </a:t>
            </a:r>
            <a:r>
              <a:rPr sz="800" spc="-10" dirty="0">
                <a:solidFill>
                  <a:srgbClr val="F4B085"/>
                </a:solidFill>
                <a:latin typeface="Lucida Bright"/>
                <a:cs typeface="Lucida Bright"/>
              </a:rPr>
              <a:t>Wine28</a:t>
            </a:r>
            <a:r>
              <a:rPr sz="1350" spc="-15" baseline="-18518" dirty="0">
                <a:solidFill>
                  <a:srgbClr val="A9D08F"/>
                </a:solidFill>
                <a:latin typeface="Lucida Bright"/>
                <a:cs typeface="Lucida Bright"/>
              </a:rPr>
              <a:t>8-</a:t>
            </a:r>
            <a:endParaRPr sz="1350" baseline="-18518">
              <a:latin typeface="Lucida Bright"/>
              <a:cs typeface="Lucida Bright"/>
            </a:endParaRPr>
          </a:p>
        </p:txBody>
      </p:sp>
      <p:sp>
        <p:nvSpPr>
          <p:cNvPr id="34" name="object 34"/>
          <p:cNvSpPr txBox="1"/>
          <p:nvPr/>
        </p:nvSpPr>
        <p:spPr>
          <a:xfrm>
            <a:off x="1550924" y="3967226"/>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12</a:t>
            </a:r>
            <a:endParaRPr sz="1350">
              <a:latin typeface="Lucida Bright"/>
              <a:cs typeface="Lucida Bright"/>
            </a:endParaRPr>
          </a:p>
        </p:txBody>
      </p:sp>
      <p:sp>
        <p:nvSpPr>
          <p:cNvPr id="35" name="object 35"/>
          <p:cNvSpPr txBox="1"/>
          <p:nvPr/>
        </p:nvSpPr>
        <p:spPr>
          <a:xfrm>
            <a:off x="3759043" y="3967226"/>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14</a:t>
            </a:r>
            <a:endParaRPr sz="1350">
              <a:latin typeface="Lucida Bright"/>
              <a:cs typeface="Lucida Bright"/>
            </a:endParaRPr>
          </a:p>
        </p:txBody>
      </p:sp>
      <p:sp>
        <p:nvSpPr>
          <p:cNvPr id="36" name="object 36"/>
          <p:cNvSpPr txBox="1"/>
          <p:nvPr/>
        </p:nvSpPr>
        <p:spPr>
          <a:xfrm>
            <a:off x="4863103" y="3967226"/>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15</a:t>
            </a:r>
            <a:endParaRPr sz="1350">
              <a:latin typeface="Lucida Bright"/>
              <a:cs typeface="Lucida Bright"/>
            </a:endParaRPr>
          </a:p>
        </p:txBody>
      </p:sp>
      <p:sp>
        <p:nvSpPr>
          <p:cNvPr id="37" name="object 37"/>
          <p:cNvSpPr txBox="1"/>
          <p:nvPr/>
        </p:nvSpPr>
        <p:spPr>
          <a:xfrm>
            <a:off x="5967163" y="3967226"/>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16</a:t>
            </a:r>
            <a:endParaRPr sz="1350">
              <a:latin typeface="Lucida Bright"/>
              <a:cs typeface="Lucida Bright"/>
            </a:endParaRPr>
          </a:p>
        </p:txBody>
      </p:sp>
      <p:sp>
        <p:nvSpPr>
          <p:cNvPr id="38" name="object 38"/>
          <p:cNvSpPr txBox="1"/>
          <p:nvPr/>
        </p:nvSpPr>
        <p:spPr>
          <a:xfrm>
            <a:off x="7045823" y="4010780"/>
            <a:ext cx="769620" cy="299720"/>
          </a:xfrm>
          <a:prstGeom prst="rect">
            <a:avLst/>
          </a:prstGeom>
        </p:spPr>
        <p:txBody>
          <a:bodyPr vert="horz" wrap="square" lIns="0" tIns="12700" rIns="0" bIns="0" rtlCol="0">
            <a:spAutoFit/>
          </a:bodyPr>
          <a:lstStyle/>
          <a:p>
            <a:pPr marL="38100">
              <a:lnSpc>
                <a:spcPct val="100000"/>
              </a:lnSpc>
              <a:spcBef>
                <a:spcPts val="100"/>
              </a:spcBef>
            </a:pPr>
            <a:r>
              <a:rPr sz="2025" baseline="30864" dirty="0">
                <a:solidFill>
                  <a:srgbClr val="305496"/>
                </a:solidFill>
                <a:latin typeface="Lucida Bright"/>
                <a:cs typeface="Lucida Bright"/>
              </a:rPr>
              <a:t>17</a:t>
            </a:r>
            <a:r>
              <a:rPr sz="2025" spc="30" baseline="30864" dirty="0">
                <a:solidFill>
                  <a:srgbClr val="305496"/>
                </a:solidFill>
                <a:latin typeface="Lucida Bright"/>
                <a:cs typeface="Lucida Bright"/>
              </a:rPr>
              <a:t> </a:t>
            </a:r>
            <a:r>
              <a:rPr sz="1800" b="1" spc="-25" dirty="0">
                <a:solidFill>
                  <a:srgbClr val="0000FF"/>
                </a:solidFill>
                <a:latin typeface="Lucida Bright"/>
                <a:cs typeface="Lucida Bright"/>
              </a:rPr>
              <a:t>108</a:t>
            </a:r>
            <a:endParaRPr sz="1800">
              <a:latin typeface="Lucida Bright"/>
              <a:cs typeface="Lucida Bright"/>
            </a:endParaRPr>
          </a:p>
        </p:txBody>
      </p:sp>
      <p:sp>
        <p:nvSpPr>
          <p:cNvPr id="39" name="object 39"/>
          <p:cNvSpPr txBox="1"/>
          <p:nvPr/>
        </p:nvSpPr>
        <p:spPr>
          <a:xfrm>
            <a:off x="7809607" y="3782480"/>
            <a:ext cx="182880" cy="164465"/>
          </a:xfrm>
          <a:prstGeom prst="rect">
            <a:avLst/>
          </a:prstGeom>
        </p:spPr>
        <p:txBody>
          <a:bodyPr vert="horz" wrap="square" lIns="0" tIns="13970" rIns="0" bIns="0" rtlCol="0">
            <a:spAutoFit/>
          </a:bodyPr>
          <a:lstStyle/>
          <a:p>
            <a:pPr marL="12700">
              <a:lnSpc>
                <a:spcPct val="100000"/>
              </a:lnSpc>
              <a:spcBef>
                <a:spcPts val="110"/>
              </a:spcBef>
            </a:pPr>
            <a:r>
              <a:rPr sz="900" spc="-25" dirty="0">
                <a:solidFill>
                  <a:srgbClr val="A9D08F"/>
                </a:solidFill>
                <a:latin typeface="Lucida Bright"/>
                <a:cs typeface="Lucida Bright"/>
              </a:rPr>
              <a:t>Jul</a:t>
            </a:r>
            <a:endParaRPr sz="900">
              <a:latin typeface="Lucida Bright"/>
              <a:cs typeface="Lucida Bright"/>
            </a:endParaRPr>
          </a:p>
        </p:txBody>
      </p:sp>
      <p:sp>
        <p:nvSpPr>
          <p:cNvPr id="40" name="object 40"/>
          <p:cNvSpPr txBox="1"/>
          <p:nvPr/>
        </p:nvSpPr>
        <p:spPr>
          <a:xfrm>
            <a:off x="7990658" y="410556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C00000"/>
                </a:solidFill>
                <a:latin typeface="Lucida Bright"/>
                <a:cs typeface="Lucida Bright"/>
              </a:rPr>
              <a:t>18</a:t>
            </a:r>
            <a:endParaRPr sz="1350">
              <a:latin typeface="Lucida Bright"/>
              <a:cs typeface="Lucida Bright"/>
            </a:endParaRPr>
          </a:p>
        </p:txBody>
      </p:sp>
      <p:sp>
        <p:nvSpPr>
          <p:cNvPr id="41" name="object 41"/>
          <p:cNvSpPr txBox="1"/>
          <p:nvPr/>
        </p:nvSpPr>
        <p:spPr>
          <a:xfrm>
            <a:off x="7809607" y="4609860"/>
            <a:ext cx="408940" cy="153035"/>
          </a:xfrm>
          <a:prstGeom prst="rect">
            <a:avLst/>
          </a:prstGeom>
        </p:spPr>
        <p:txBody>
          <a:bodyPr vert="horz" wrap="square" lIns="0" tIns="17145" rIns="0" bIns="0" rtlCol="0">
            <a:spAutoFit/>
          </a:bodyPr>
          <a:lstStyle/>
          <a:p>
            <a:pPr marL="12700">
              <a:lnSpc>
                <a:spcPct val="100000"/>
              </a:lnSpc>
              <a:spcBef>
                <a:spcPts val="135"/>
              </a:spcBef>
            </a:pPr>
            <a:r>
              <a:rPr sz="800" spc="-10" dirty="0">
                <a:solidFill>
                  <a:srgbClr val="F4B085"/>
                </a:solidFill>
                <a:latin typeface="Lucida Bright"/>
                <a:cs typeface="Lucida Bright"/>
              </a:rPr>
              <a:t>Wine35</a:t>
            </a:r>
            <a:endParaRPr sz="800">
              <a:latin typeface="Lucida Bright"/>
              <a:cs typeface="Lucida Bright"/>
            </a:endParaRPr>
          </a:p>
        </p:txBody>
      </p:sp>
      <p:sp>
        <p:nvSpPr>
          <p:cNvPr id="42" name="object 42"/>
          <p:cNvSpPr txBox="1"/>
          <p:nvPr/>
        </p:nvSpPr>
        <p:spPr>
          <a:xfrm>
            <a:off x="1525016" y="4505197"/>
            <a:ext cx="28892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Jul</a:t>
            </a:r>
            <a:endParaRPr sz="900">
              <a:latin typeface="Lucida Bright"/>
              <a:cs typeface="Lucida Bright"/>
            </a:endParaRPr>
          </a:p>
        </p:txBody>
      </p:sp>
      <p:sp>
        <p:nvSpPr>
          <p:cNvPr id="43" name="object 43"/>
          <p:cNvSpPr txBox="1"/>
          <p:nvPr/>
        </p:nvSpPr>
        <p:spPr>
          <a:xfrm>
            <a:off x="2593856" y="4505197"/>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Jul</a:t>
            </a:r>
            <a:endParaRPr sz="900">
              <a:latin typeface="Lucida Bright"/>
              <a:cs typeface="Lucida Bright"/>
            </a:endParaRPr>
          </a:p>
        </p:txBody>
      </p:sp>
      <p:sp>
        <p:nvSpPr>
          <p:cNvPr id="44" name="object 44"/>
          <p:cNvSpPr txBox="1"/>
          <p:nvPr/>
        </p:nvSpPr>
        <p:spPr>
          <a:xfrm>
            <a:off x="3697631" y="4505197"/>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Jul</a:t>
            </a:r>
            <a:endParaRPr sz="900">
              <a:latin typeface="Lucida Bright"/>
              <a:cs typeface="Lucida Bright"/>
            </a:endParaRPr>
          </a:p>
        </p:txBody>
      </p:sp>
      <p:sp>
        <p:nvSpPr>
          <p:cNvPr id="45" name="object 45"/>
          <p:cNvSpPr txBox="1"/>
          <p:nvPr/>
        </p:nvSpPr>
        <p:spPr>
          <a:xfrm>
            <a:off x="4801406" y="4505197"/>
            <a:ext cx="36068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Jul</a:t>
            </a:r>
            <a:endParaRPr sz="900">
              <a:latin typeface="Lucida Bright"/>
              <a:cs typeface="Lucida Bright"/>
            </a:endParaRPr>
          </a:p>
        </p:txBody>
      </p:sp>
      <p:sp>
        <p:nvSpPr>
          <p:cNvPr id="46" name="object 46"/>
          <p:cNvSpPr txBox="1"/>
          <p:nvPr/>
        </p:nvSpPr>
        <p:spPr>
          <a:xfrm>
            <a:off x="5906337" y="4505197"/>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Jul</a:t>
            </a:r>
            <a:endParaRPr sz="900">
              <a:latin typeface="Lucida Bright"/>
              <a:cs typeface="Lucida Bright"/>
            </a:endParaRPr>
          </a:p>
        </p:txBody>
      </p:sp>
      <p:sp>
        <p:nvSpPr>
          <p:cNvPr id="47" name="object 47"/>
          <p:cNvSpPr txBox="1"/>
          <p:nvPr/>
        </p:nvSpPr>
        <p:spPr>
          <a:xfrm>
            <a:off x="7010344" y="4505197"/>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Jul</a:t>
            </a:r>
            <a:endParaRPr sz="900">
              <a:latin typeface="Lucida Bright"/>
              <a:cs typeface="Lucida Bright"/>
            </a:endParaRPr>
          </a:p>
        </p:txBody>
      </p:sp>
      <p:sp>
        <p:nvSpPr>
          <p:cNvPr id="48" name="object 48"/>
          <p:cNvSpPr txBox="1"/>
          <p:nvPr/>
        </p:nvSpPr>
        <p:spPr>
          <a:xfrm>
            <a:off x="7784207" y="4472852"/>
            <a:ext cx="715010" cy="164465"/>
          </a:xfrm>
          <a:prstGeom prst="rect">
            <a:avLst/>
          </a:prstGeom>
        </p:spPr>
        <p:txBody>
          <a:bodyPr vert="horz" wrap="square" lIns="0" tIns="13970" rIns="0" bIns="0" rtlCol="0">
            <a:spAutoFit/>
          </a:bodyPr>
          <a:lstStyle/>
          <a:p>
            <a:pPr marL="38100">
              <a:lnSpc>
                <a:spcPct val="100000"/>
              </a:lnSpc>
              <a:spcBef>
                <a:spcPts val="110"/>
              </a:spcBef>
            </a:pPr>
            <a:r>
              <a:rPr sz="800" spc="-114" dirty="0">
                <a:solidFill>
                  <a:srgbClr val="F4B085"/>
                </a:solidFill>
                <a:latin typeface="Lucida Bright"/>
                <a:cs typeface="Lucida Bright"/>
              </a:rPr>
              <a:t>Parsha</a:t>
            </a:r>
            <a:r>
              <a:rPr sz="1350" spc="-172" baseline="-15432" dirty="0">
                <a:solidFill>
                  <a:srgbClr val="A9D08F"/>
                </a:solidFill>
                <a:latin typeface="Lucida Bright"/>
                <a:cs typeface="Lucida Bright"/>
              </a:rPr>
              <a:t>1</a:t>
            </a:r>
            <a:r>
              <a:rPr sz="800" spc="-114" dirty="0">
                <a:solidFill>
                  <a:srgbClr val="F4B085"/>
                </a:solidFill>
                <a:latin typeface="Lucida Bright"/>
                <a:cs typeface="Lucida Bright"/>
              </a:rPr>
              <a:t>1</a:t>
            </a:r>
            <a:r>
              <a:rPr sz="1350" spc="-172" baseline="-15432" dirty="0">
                <a:solidFill>
                  <a:srgbClr val="A9D08F"/>
                </a:solidFill>
                <a:latin typeface="Lucida Bright"/>
                <a:cs typeface="Lucida Bright"/>
              </a:rPr>
              <a:t>5</a:t>
            </a:r>
            <a:r>
              <a:rPr sz="800" spc="-114" dirty="0">
                <a:solidFill>
                  <a:srgbClr val="F4B085"/>
                </a:solidFill>
                <a:latin typeface="Lucida Bright"/>
                <a:cs typeface="Lucida Bright"/>
              </a:rPr>
              <a:t>6</a:t>
            </a:r>
            <a:r>
              <a:rPr sz="1350" spc="-172" baseline="-15432" dirty="0">
                <a:solidFill>
                  <a:srgbClr val="A9D08F"/>
                </a:solidFill>
                <a:latin typeface="Lucida Bright"/>
                <a:cs typeface="Lucida Bright"/>
              </a:rPr>
              <a:t>-</a:t>
            </a:r>
            <a:r>
              <a:rPr sz="1350" spc="-30" baseline="-15432" dirty="0">
                <a:solidFill>
                  <a:srgbClr val="A9D08F"/>
                </a:solidFill>
                <a:latin typeface="Lucida Bright"/>
                <a:cs typeface="Lucida Bright"/>
              </a:rPr>
              <a:t>J</a:t>
            </a:r>
            <a:r>
              <a:rPr sz="800" spc="-20" dirty="0">
                <a:solidFill>
                  <a:srgbClr val="F4B085"/>
                </a:solidFill>
                <a:latin typeface="Lucida Bright"/>
                <a:cs typeface="Lucida Bright"/>
              </a:rPr>
              <a:t>,</a:t>
            </a:r>
            <a:r>
              <a:rPr sz="1350" spc="-30" baseline="-15432" dirty="0">
                <a:solidFill>
                  <a:srgbClr val="A9D08F"/>
                </a:solidFill>
                <a:latin typeface="Lucida Bright"/>
                <a:cs typeface="Lucida Bright"/>
              </a:rPr>
              <a:t>ul</a:t>
            </a:r>
            <a:endParaRPr sz="1350" baseline="-15432">
              <a:latin typeface="Lucida Bright"/>
              <a:cs typeface="Lucida Bright"/>
            </a:endParaRPr>
          </a:p>
        </p:txBody>
      </p:sp>
      <p:sp>
        <p:nvSpPr>
          <p:cNvPr id="49" name="object 49"/>
          <p:cNvSpPr txBox="1"/>
          <p:nvPr/>
        </p:nvSpPr>
        <p:spPr>
          <a:xfrm>
            <a:off x="1550924" y="4828285"/>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19</a:t>
            </a:r>
            <a:endParaRPr sz="1350">
              <a:latin typeface="Lucida Bright"/>
              <a:cs typeface="Lucida Bright"/>
            </a:endParaRPr>
          </a:p>
        </p:txBody>
      </p:sp>
      <p:sp>
        <p:nvSpPr>
          <p:cNvPr id="50" name="object 50"/>
          <p:cNvSpPr txBox="1"/>
          <p:nvPr/>
        </p:nvSpPr>
        <p:spPr>
          <a:xfrm>
            <a:off x="2654983" y="4828285"/>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20</a:t>
            </a:r>
            <a:endParaRPr sz="1350">
              <a:latin typeface="Lucida Bright"/>
              <a:cs typeface="Lucida Bright"/>
            </a:endParaRPr>
          </a:p>
        </p:txBody>
      </p:sp>
      <p:sp>
        <p:nvSpPr>
          <p:cNvPr id="51" name="object 51"/>
          <p:cNvSpPr txBox="1"/>
          <p:nvPr/>
        </p:nvSpPr>
        <p:spPr>
          <a:xfrm>
            <a:off x="3759043" y="4828285"/>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21</a:t>
            </a:r>
            <a:endParaRPr sz="1350">
              <a:latin typeface="Lucida Bright"/>
              <a:cs typeface="Lucida Bright"/>
            </a:endParaRPr>
          </a:p>
        </p:txBody>
      </p:sp>
      <p:sp>
        <p:nvSpPr>
          <p:cNvPr id="52" name="object 52"/>
          <p:cNvSpPr txBox="1"/>
          <p:nvPr/>
        </p:nvSpPr>
        <p:spPr>
          <a:xfrm>
            <a:off x="4863103" y="4828285"/>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22</a:t>
            </a:r>
            <a:endParaRPr sz="1350">
              <a:latin typeface="Lucida Bright"/>
              <a:cs typeface="Lucida Bright"/>
            </a:endParaRPr>
          </a:p>
        </p:txBody>
      </p:sp>
      <p:sp>
        <p:nvSpPr>
          <p:cNvPr id="53" name="object 53"/>
          <p:cNvSpPr txBox="1"/>
          <p:nvPr/>
        </p:nvSpPr>
        <p:spPr>
          <a:xfrm>
            <a:off x="5967163" y="4828285"/>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23</a:t>
            </a:r>
            <a:endParaRPr sz="1350">
              <a:latin typeface="Lucida Bright"/>
              <a:cs typeface="Lucida Bright"/>
            </a:endParaRPr>
          </a:p>
        </p:txBody>
      </p:sp>
      <p:sp>
        <p:nvSpPr>
          <p:cNvPr id="54" name="object 54"/>
          <p:cNvSpPr txBox="1"/>
          <p:nvPr/>
        </p:nvSpPr>
        <p:spPr>
          <a:xfrm>
            <a:off x="7793228" y="5205476"/>
            <a:ext cx="1003300" cy="153035"/>
          </a:xfrm>
          <a:prstGeom prst="rect">
            <a:avLst/>
          </a:prstGeom>
        </p:spPr>
        <p:txBody>
          <a:bodyPr vert="horz" wrap="square" lIns="0" tIns="17145" rIns="0" bIns="0" rtlCol="0">
            <a:spAutoFit/>
          </a:bodyPr>
          <a:lstStyle/>
          <a:p>
            <a:pPr marL="12700">
              <a:lnSpc>
                <a:spcPct val="100000"/>
              </a:lnSpc>
              <a:spcBef>
                <a:spcPts val="135"/>
              </a:spcBef>
            </a:pPr>
            <a:r>
              <a:rPr sz="800" dirty="0">
                <a:solidFill>
                  <a:srgbClr val="F4B085"/>
                </a:solidFill>
                <a:latin typeface="Lucida Bright"/>
                <a:cs typeface="Lucida Bright"/>
              </a:rPr>
              <a:t>Parsha</a:t>
            </a:r>
            <a:r>
              <a:rPr sz="800" spc="70" dirty="0">
                <a:solidFill>
                  <a:srgbClr val="F4B085"/>
                </a:solidFill>
                <a:latin typeface="Lucida Bright"/>
                <a:cs typeface="Lucida Bright"/>
              </a:rPr>
              <a:t> </a:t>
            </a:r>
            <a:r>
              <a:rPr sz="800" dirty="0">
                <a:solidFill>
                  <a:srgbClr val="F4B085"/>
                </a:solidFill>
                <a:latin typeface="Lucida Bright"/>
                <a:cs typeface="Lucida Bright"/>
              </a:rPr>
              <a:t>17,</a:t>
            </a:r>
            <a:r>
              <a:rPr sz="800" spc="75" dirty="0">
                <a:solidFill>
                  <a:srgbClr val="F4B085"/>
                </a:solidFill>
                <a:latin typeface="Lucida Bright"/>
                <a:cs typeface="Lucida Bright"/>
              </a:rPr>
              <a:t> </a:t>
            </a:r>
            <a:r>
              <a:rPr sz="800" dirty="0">
                <a:solidFill>
                  <a:srgbClr val="F4B085"/>
                </a:solidFill>
                <a:latin typeface="Lucida Bright"/>
                <a:cs typeface="Lucida Bright"/>
              </a:rPr>
              <a:t>Wine</a:t>
            </a:r>
            <a:r>
              <a:rPr sz="800" spc="75" dirty="0">
                <a:solidFill>
                  <a:srgbClr val="F4B085"/>
                </a:solidFill>
                <a:latin typeface="Lucida Bright"/>
                <a:cs typeface="Lucida Bright"/>
              </a:rPr>
              <a:t> </a:t>
            </a:r>
            <a:r>
              <a:rPr sz="800" spc="-25" dirty="0">
                <a:solidFill>
                  <a:srgbClr val="F4B085"/>
                </a:solidFill>
                <a:latin typeface="Lucida Bright"/>
                <a:cs typeface="Lucida Bright"/>
              </a:rPr>
              <a:t>42</a:t>
            </a:r>
            <a:endParaRPr sz="800">
              <a:latin typeface="Lucida Bright"/>
              <a:cs typeface="Lucida Bright"/>
            </a:endParaRPr>
          </a:p>
        </p:txBody>
      </p:sp>
      <p:sp>
        <p:nvSpPr>
          <p:cNvPr id="55" name="object 55"/>
          <p:cNvSpPr txBox="1"/>
          <p:nvPr/>
        </p:nvSpPr>
        <p:spPr>
          <a:xfrm>
            <a:off x="1489963" y="5366258"/>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Jul</a:t>
            </a:r>
            <a:endParaRPr sz="900">
              <a:latin typeface="Lucida Bright"/>
              <a:cs typeface="Lucida Bright"/>
            </a:endParaRPr>
          </a:p>
        </p:txBody>
      </p:sp>
      <p:sp>
        <p:nvSpPr>
          <p:cNvPr id="56" name="object 56"/>
          <p:cNvSpPr txBox="1"/>
          <p:nvPr/>
        </p:nvSpPr>
        <p:spPr>
          <a:xfrm>
            <a:off x="2593738" y="5366258"/>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Jul</a:t>
            </a:r>
            <a:endParaRPr sz="900">
              <a:latin typeface="Lucida Bright"/>
              <a:cs typeface="Lucida Bright"/>
            </a:endParaRPr>
          </a:p>
        </p:txBody>
      </p:sp>
      <p:sp>
        <p:nvSpPr>
          <p:cNvPr id="57" name="object 57"/>
          <p:cNvSpPr txBox="1"/>
          <p:nvPr/>
        </p:nvSpPr>
        <p:spPr>
          <a:xfrm>
            <a:off x="3697513" y="5366258"/>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Jul</a:t>
            </a:r>
            <a:endParaRPr sz="900">
              <a:latin typeface="Lucida Bright"/>
              <a:cs typeface="Lucida Bright"/>
            </a:endParaRPr>
          </a:p>
        </p:txBody>
      </p:sp>
      <p:sp>
        <p:nvSpPr>
          <p:cNvPr id="58" name="object 58"/>
          <p:cNvSpPr txBox="1"/>
          <p:nvPr/>
        </p:nvSpPr>
        <p:spPr>
          <a:xfrm>
            <a:off x="4801288" y="5366258"/>
            <a:ext cx="36068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Jul</a:t>
            </a:r>
            <a:endParaRPr sz="900">
              <a:latin typeface="Lucida Bright"/>
              <a:cs typeface="Lucida Bright"/>
            </a:endParaRPr>
          </a:p>
        </p:txBody>
      </p:sp>
      <p:sp>
        <p:nvSpPr>
          <p:cNvPr id="59" name="object 59"/>
          <p:cNvSpPr txBox="1"/>
          <p:nvPr/>
        </p:nvSpPr>
        <p:spPr>
          <a:xfrm>
            <a:off x="5906451" y="5366258"/>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Jul</a:t>
            </a:r>
            <a:endParaRPr sz="900">
              <a:latin typeface="Lucida Bright"/>
              <a:cs typeface="Lucida Bright"/>
            </a:endParaRPr>
          </a:p>
        </p:txBody>
      </p:sp>
      <p:sp>
        <p:nvSpPr>
          <p:cNvPr id="60" name="object 60"/>
          <p:cNvSpPr txBox="1"/>
          <p:nvPr/>
        </p:nvSpPr>
        <p:spPr>
          <a:xfrm>
            <a:off x="7010457" y="5366258"/>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Jul</a:t>
            </a:r>
            <a:endParaRPr sz="900">
              <a:latin typeface="Lucida Bright"/>
              <a:cs typeface="Lucida Bright"/>
            </a:endParaRPr>
          </a:p>
        </p:txBody>
      </p:sp>
      <p:sp>
        <p:nvSpPr>
          <p:cNvPr id="61" name="object 61"/>
          <p:cNvSpPr txBox="1"/>
          <p:nvPr/>
        </p:nvSpPr>
        <p:spPr>
          <a:xfrm>
            <a:off x="8114463" y="5366258"/>
            <a:ext cx="359410"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Jul</a:t>
            </a:r>
            <a:endParaRPr sz="900">
              <a:latin typeface="Lucida Bright"/>
              <a:cs typeface="Lucida Bright"/>
            </a:endParaRPr>
          </a:p>
        </p:txBody>
      </p:sp>
      <p:sp>
        <p:nvSpPr>
          <p:cNvPr id="62" name="object 62"/>
          <p:cNvSpPr txBox="1"/>
          <p:nvPr/>
        </p:nvSpPr>
        <p:spPr>
          <a:xfrm>
            <a:off x="1550924" y="5634482"/>
            <a:ext cx="1341755" cy="299720"/>
          </a:xfrm>
          <a:prstGeom prst="rect">
            <a:avLst/>
          </a:prstGeom>
        </p:spPr>
        <p:txBody>
          <a:bodyPr vert="horz" wrap="square" lIns="0" tIns="12700" rIns="0" bIns="0" rtlCol="0">
            <a:spAutoFit/>
          </a:bodyPr>
          <a:lstStyle/>
          <a:p>
            <a:pPr marL="12700">
              <a:lnSpc>
                <a:spcPct val="100000"/>
              </a:lnSpc>
              <a:spcBef>
                <a:spcPts val="100"/>
              </a:spcBef>
              <a:tabLst>
                <a:tab pos="352425" algn="l"/>
                <a:tab pos="1116330" algn="l"/>
              </a:tabLst>
            </a:pPr>
            <a:r>
              <a:rPr sz="1350" spc="-25" dirty="0">
                <a:solidFill>
                  <a:srgbClr val="305496"/>
                </a:solidFill>
                <a:latin typeface="Lucida Bright"/>
                <a:cs typeface="Lucida Bright"/>
              </a:rPr>
              <a:t>26</a:t>
            </a:r>
            <a:r>
              <a:rPr sz="1350" dirty="0">
                <a:solidFill>
                  <a:srgbClr val="305496"/>
                </a:solidFill>
                <a:latin typeface="Lucida Bright"/>
                <a:cs typeface="Lucida Bright"/>
              </a:rPr>
              <a:t>	</a:t>
            </a:r>
            <a:r>
              <a:rPr sz="1800" b="1" spc="-25" dirty="0">
                <a:solidFill>
                  <a:srgbClr val="0000FF"/>
                </a:solidFill>
                <a:latin typeface="Lucida Bright"/>
                <a:cs typeface="Lucida Bright"/>
              </a:rPr>
              <a:t>117</a:t>
            </a:r>
            <a:r>
              <a:rPr sz="1800" b="1" dirty="0">
                <a:solidFill>
                  <a:srgbClr val="0000FF"/>
                </a:solidFill>
                <a:latin typeface="Lucida Bright"/>
                <a:cs typeface="Lucida Bright"/>
              </a:rPr>
              <a:t>	</a:t>
            </a:r>
            <a:r>
              <a:rPr sz="1350" spc="-25" dirty="0">
                <a:solidFill>
                  <a:srgbClr val="305496"/>
                </a:solidFill>
                <a:latin typeface="Lucida Bright"/>
                <a:cs typeface="Lucida Bright"/>
              </a:rPr>
              <a:t>27</a:t>
            </a:r>
            <a:endParaRPr sz="1350">
              <a:latin typeface="Lucida Bright"/>
              <a:cs typeface="Lucida Bright"/>
            </a:endParaRPr>
          </a:p>
        </p:txBody>
      </p:sp>
      <p:sp>
        <p:nvSpPr>
          <p:cNvPr id="63" name="object 63"/>
          <p:cNvSpPr txBox="1"/>
          <p:nvPr/>
        </p:nvSpPr>
        <p:spPr>
          <a:xfrm>
            <a:off x="3759043" y="5689346"/>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28</a:t>
            </a:r>
            <a:endParaRPr sz="1350">
              <a:latin typeface="Lucida Bright"/>
              <a:cs typeface="Lucida Bright"/>
            </a:endParaRPr>
          </a:p>
        </p:txBody>
      </p:sp>
      <p:sp>
        <p:nvSpPr>
          <p:cNvPr id="64" name="object 64"/>
          <p:cNvSpPr txBox="1"/>
          <p:nvPr/>
        </p:nvSpPr>
        <p:spPr>
          <a:xfrm>
            <a:off x="4863103" y="5689346"/>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29</a:t>
            </a:r>
            <a:endParaRPr sz="1350">
              <a:latin typeface="Lucida Bright"/>
              <a:cs typeface="Lucida Bright"/>
            </a:endParaRPr>
          </a:p>
        </p:txBody>
      </p:sp>
      <p:sp>
        <p:nvSpPr>
          <p:cNvPr id="65" name="object 65"/>
          <p:cNvSpPr txBox="1"/>
          <p:nvPr/>
        </p:nvSpPr>
        <p:spPr>
          <a:xfrm>
            <a:off x="5929063" y="5723210"/>
            <a:ext cx="1623060" cy="299720"/>
          </a:xfrm>
          <a:prstGeom prst="rect">
            <a:avLst/>
          </a:prstGeom>
        </p:spPr>
        <p:txBody>
          <a:bodyPr vert="horz" wrap="square" lIns="0" tIns="12700" rIns="0" bIns="0" rtlCol="0">
            <a:spAutoFit/>
          </a:bodyPr>
          <a:lstStyle/>
          <a:p>
            <a:pPr marL="50800">
              <a:lnSpc>
                <a:spcPts val="1420"/>
              </a:lnSpc>
              <a:spcBef>
                <a:spcPts val="100"/>
              </a:spcBef>
            </a:pPr>
            <a:r>
              <a:rPr sz="2025" baseline="28806" dirty="0">
                <a:solidFill>
                  <a:srgbClr val="305496"/>
                </a:solidFill>
                <a:latin typeface="Lucida Bright"/>
                <a:cs typeface="Lucida Bright"/>
              </a:rPr>
              <a:t>30</a:t>
            </a:r>
            <a:r>
              <a:rPr sz="2025" spc="562" baseline="28806" dirty="0">
                <a:solidFill>
                  <a:srgbClr val="305496"/>
                </a:solidFill>
                <a:latin typeface="Lucida Bright"/>
                <a:cs typeface="Lucida Bright"/>
              </a:rPr>
              <a:t> </a:t>
            </a:r>
            <a:r>
              <a:rPr sz="1800" b="1" dirty="0">
                <a:solidFill>
                  <a:srgbClr val="0000FF"/>
                </a:solidFill>
                <a:latin typeface="Lucida Bright"/>
                <a:cs typeface="Lucida Bright"/>
              </a:rPr>
              <a:t>121</a:t>
            </a:r>
            <a:r>
              <a:rPr sz="1800" b="1" spc="190" dirty="0">
                <a:solidFill>
                  <a:srgbClr val="0000FF"/>
                </a:solidFill>
                <a:latin typeface="Lucida Bright"/>
                <a:cs typeface="Lucida Bright"/>
              </a:rPr>
              <a:t> </a:t>
            </a:r>
            <a:r>
              <a:rPr sz="2025" i="1" spc="-75" baseline="55555" dirty="0">
                <a:solidFill>
                  <a:srgbClr val="B4C6E7"/>
                </a:solidFill>
                <a:latin typeface="Lucida Bright"/>
                <a:cs typeface="Lucida Bright"/>
              </a:rPr>
              <a:t>1</a:t>
            </a:r>
            <a:endParaRPr sz="2025" baseline="55555">
              <a:latin typeface="Lucida Bright"/>
              <a:cs typeface="Lucida Bright"/>
            </a:endParaRPr>
          </a:p>
          <a:p>
            <a:pPr marL="906780">
              <a:lnSpc>
                <a:spcPts val="625"/>
              </a:lnSpc>
            </a:pPr>
            <a:r>
              <a:rPr sz="1050" i="1" dirty="0">
                <a:solidFill>
                  <a:srgbClr val="B4C6E7"/>
                </a:solidFill>
                <a:latin typeface="Lucida Bright"/>
                <a:cs typeface="Lucida Bright"/>
              </a:rPr>
              <a:t>Chodesh</a:t>
            </a:r>
            <a:r>
              <a:rPr sz="1050" i="1" spc="50" dirty="0">
                <a:solidFill>
                  <a:srgbClr val="B4C6E7"/>
                </a:solidFill>
                <a:latin typeface="Lucida Bright"/>
                <a:cs typeface="Lucida Bright"/>
              </a:rPr>
              <a:t> </a:t>
            </a:r>
            <a:r>
              <a:rPr sz="1050" i="1" spc="-50" dirty="0">
                <a:solidFill>
                  <a:srgbClr val="B4C6E7"/>
                </a:solidFill>
                <a:latin typeface="Lucida Bright"/>
                <a:cs typeface="Lucida Bright"/>
              </a:rPr>
              <a:t>5</a:t>
            </a:r>
            <a:endParaRPr sz="1050">
              <a:latin typeface="Lucida Bright"/>
              <a:cs typeface="Lucida Bright"/>
            </a:endParaRPr>
          </a:p>
        </p:txBody>
      </p:sp>
      <p:sp>
        <p:nvSpPr>
          <p:cNvPr id="66" name="object 66"/>
          <p:cNvSpPr txBox="1"/>
          <p:nvPr/>
        </p:nvSpPr>
        <p:spPr>
          <a:xfrm>
            <a:off x="7793228" y="5689346"/>
            <a:ext cx="1003300" cy="530225"/>
          </a:xfrm>
          <a:prstGeom prst="rect">
            <a:avLst/>
          </a:prstGeom>
        </p:spPr>
        <p:txBody>
          <a:bodyPr vert="horz" wrap="square" lIns="0" tIns="14604" rIns="0" bIns="0" rtlCol="0">
            <a:spAutoFit/>
          </a:bodyPr>
          <a:lstStyle/>
          <a:p>
            <a:pPr marR="24130" algn="ctr">
              <a:lnSpc>
                <a:spcPct val="100000"/>
              </a:lnSpc>
              <a:spcBef>
                <a:spcPts val="114"/>
              </a:spcBef>
            </a:pPr>
            <a:r>
              <a:rPr sz="1350" i="1" spc="5" dirty="0">
                <a:solidFill>
                  <a:srgbClr val="F8CBAD"/>
                </a:solidFill>
                <a:latin typeface="Lucida Bright"/>
                <a:cs typeface="Lucida Bright"/>
              </a:rPr>
              <a:t>2</a:t>
            </a:r>
            <a:endParaRPr sz="1350">
              <a:latin typeface="Lucida Bright"/>
              <a:cs typeface="Lucida Bright"/>
            </a:endParaRPr>
          </a:p>
          <a:p>
            <a:pPr algn="ctr">
              <a:lnSpc>
                <a:spcPct val="100000"/>
              </a:lnSpc>
              <a:spcBef>
                <a:spcPts val="1365"/>
              </a:spcBef>
            </a:pPr>
            <a:r>
              <a:rPr sz="800" dirty="0">
                <a:solidFill>
                  <a:srgbClr val="F4B085"/>
                </a:solidFill>
                <a:latin typeface="Lucida Bright"/>
                <a:cs typeface="Lucida Bright"/>
              </a:rPr>
              <a:t>Parsha</a:t>
            </a:r>
            <a:r>
              <a:rPr sz="800" spc="70" dirty="0">
                <a:solidFill>
                  <a:srgbClr val="F4B085"/>
                </a:solidFill>
                <a:latin typeface="Lucida Bright"/>
                <a:cs typeface="Lucida Bright"/>
              </a:rPr>
              <a:t> </a:t>
            </a:r>
            <a:r>
              <a:rPr sz="800" dirty="0">
                <a:solidFill>
                  <a:srgbClr val="F4B085"/>
                </a:solidFill>
                <a:latin typeface="Lucida Bright"/>
                <a:cs typeface="Lucida Bright"/>
              </a:rPr>
              <a:t>18,</a:t>
            </a:r>
            <a:r>
              <a:rPr sz="800" spc="75" dirty="0">
                <a:solidFill>
                  <a:srgbClr val="F4B085"/>
                </a:solidFill>
                <a:latin typeface="Lucida Bright"/>
                <a:cs typeface="Lucida Bright"/>
              </a:rPr>
              <a:t> </a:t>
            </a:r>
            <a:r>
              <a:rPr sz="800" dirty="0">
                <a:solidFill>
                  <a:srgbClr val="F4B085"/>
                </a:solidFill>
                <a:latin typeface="Lucida Bright"/>
                <a:cs typeface="Lucida Bright"/>
              </a:rPr>
              <a:t>Wine</a:t>
            </a:r>
            <a:r>
              <a:rPr sz="800" spc="75" dirty="0">
                <a:solidFill>
                  <a:srgbClr val="F4B085"/>
                </a:solidFill>
                <a:latin typeface="Lucida Bright"/>
                <a:cs typeface="Lucida Bright"/>
              </a:rPr>
              <a:t> </a:t>
            </a:r>
            <a:r>
              <a:rPr sz="800" spc="-25" dirty="0">
                <a:solidFill>
                  <a:srgbClr val="F4B085"/>
                </a:solidFill>
                <a:latin typeface="Lucida Bright"/>
                <a:cs typeface="Lucida Bright"/>
              </a:rPr>
              <a:t>49</a:t>
            </a:r>
            <a:endParaRPr sz="800">
              <a:latin typeface="Lucida Bright"/>
              <a:cs typeface="Lucida Bright"/>
            </a:endParaRPr>
          </a:p>
        </p:txBody>
      </p:sp>
      <p:sp>
        <p:nvSpPr>
          <p:cNvPr id="67" name="object 67"/>
          <p:cNvSpPr txBox="1"/>
          <p:nvPr/>
        </p:nvSpPr>
        <p:spPr>
          <a:xfrm>
            <a:off x="1113282" y="6216396"/>
            <a:ext cx="2209165" cy="144145"/>
          </a:xfrm>
          <a:prstGeom prst="rect">
            <a:avLst/>
          </a:prstGeom>
          <a:solidFill>
            <a:srgbClr val="FFFF00"/>
          </a:solidFill>
        </p:spPr>
        <p:txBody>
          <a:bodyPr vert="horz" wrap="square" lIns="0" tIns="5715" rIns="0" bIns="0" rtlCol="0">
            <a:spAutoFit/>
          </a:bodyPr>
          <a:lstStyle/>
          <a:p>
            <a:pPr marL="17780">
              <a:lnSpc>
                <a:spcPct val="100000"/>
              </a:lnSpc>
              <a:spcBef>
                <a:spcPts val="4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68" name="object 68"/>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Chodesh</a:t>
            </a:r>
            <a:r>
              <a:rPr spc="-135" dirty="0"/>
              <a:t> </a:t>
            </a:r>
            <a:r>
              <a:rPr spc="-50" dirty="0"/>
              <a:t>4</a:t>
            </a:r>
          </a:p>
        </p:txBody>
      </p:sp>
      <p:sp>
        <p:nvSpPr>
          <p:cNvPr id="69" name="object 69"/>
          <p:cNvSpPr/>
          <p:nvPr/>
        </p:nvSpPr>
        <p:spPr>
          <a:xfrm>
            <a:off x="1113282" y="2758439"/>
            <a:ext cx="7729855" cy="27940"/>
          </a:xfrm>
          <a:custGeom>
            <a:avLst/>
            <a:gdLst/>
            <a:ahLst/>
            <a:cxnLst/>
            <a:rect l="l" t="t" r="r" b="b"/>
            <a:pathLst>
              <a:path w="7729855" h="27939">
                <a:moveTo>
                  <a:pt x="7729728" y="27431"/>
                </a:moveTo>
                <a:lnTo>
                  <a:pt x="7729728" y="0"/>
                </a:lnTo>
                <a:lnTo>
                  <a:pt x="0" y="0"/>
                </a:lnTo>
                <a:lnTo>
                  <a:pt x="0" y="27432"/>
                </a:lnTo>
                <a:lnTo>
                  <a:pt x="7729728" y="27431"/>
                </a:lnTo>
                <a:close/>
              </a:path>
            </a:pathLst>
          </a:custGeom>
          <a:solidFill>
            <a:srgbClr val="305496"/>
          </a:solidFill>
        </p:spPr>
        <p:txBody>
          <a:bodyPr wrap="square" lIns="0" tIns="0" rIns="0" bIns="0" rtlCol="0"/>
          <a:lstStyle/>
          <a:p>
            <a:endParaRPr/>
          </a:p>
        </p:txBody>
      </p:sp>
      <p:sp>
        <p:nvSpPr>
          <p:cNvPr id="70" name="object 70"/>
          <p:cNvSpPr/>
          <p:nvPr/>
        </p:nvSpPr>
        <p:spPr>
          <a:xfrm>
            <a:off x="1113282" y="3619500"/>
            <a:ext cx="7729855" cy="27940"/>
          </a:xfrm>
          <a:custGeom>
            <a:avLst/>
            <a:gdLst/>
            <a:ahLst/>
            <a:cxnLst/>
            <a:rect l="l" t="t" r="r" b="b"/>
            <a:pathLst>
              <a:path w="7729855" h="27939">
                <a:moveTo>
                  <a:pt x="7729728" y="27432"/>
                </a:moveTo>
                <a:lnTo>
                  <a:pt x="7729728" y="0"/>
                </a:lnTo>
                <a:lnTo>
                  <a:pt x="0" y="0"/>
                </a:lnTo>
                <a:lnTo>
                  <a:pt x="0" y="27432"/>
                </a:lnTo>
                <a:lnTo>
                  <a:pt x="7729728" y="27432"/>
                </a:lnTo>
                <a:close/>
              </a:path>
            </a:pathLst>
          </a:custGeom>
          <a:solidFill>
            <a:srgbClr val="305496"/>
          </a:solidFill>
        </p:spPr>
        <p:txBody>
          <a:bodyPr wrap="square" lIns="0" tIns="0" rIns="0" bIns="0" rtlCol="0"/>
          <a:lstStyle/>
          <a:p>
            <a:endParaRPr/>
          </a:p>
        </p:txBody>
      </p:sp>
      <p:sp>
        <p:nvSpPr>
          <p:cNvPr id="71" name="object 71"/>
          <p:cNvSpPr/>
          <p:nvPr/>
        </p:nvSpPr>
        <p:spPr>
          <a:xfrm>
            <a:off x="1113282" y="4480559"/>
            <a:ext cx="7729855" cy="889000"/>
          </a:xfrm>
          <a:custGeom>
            <a:avLst/>
            <a:gdLst/>
            <a:ahLst/>
            <a:cxnLst/>
            <a:rect l="l" t="t" r="r" b="b"/>
            <a:pathLst>
              <a:path w="7729855" h="889000">
                <a:moveTo>
                  <a:pt x="7729728" y="861060"/>
                </a:moveTo>
                <a:lnTo>
                  <a:pt x="0" y="861060"/>
                </a:lnTo>
                <a:lnTo>
                  <a:pt x="0" y="888504"/>
                </a:lnTo>
                <a:lnTo>
                  <a:pt x="7729728" y="888492"/>
                </a:lnTo>
                <a:lnTo>
                  <a:pt x="7729728" y="861060"/>
                </a:lnTo>
                <a:close/>
              </a:path>
              <a:path w="7729855" h="889000">
                <a:moveTo>
                  <a:pt x="7729728" y="0"/>
                </a:moveTo>
                <a:lnTo>
                  <a:pt x="0" y="0"/>
                </a:lnTo>
                <a:lnTo>
                  <a:pt x="0" y="27444"/>
                </a:lnTo>
                <a:lnTo>
                  <a:pt x="7729728" y="27432"/>
                </a:lnTo>
                <a:lnTo>
                  <a:pt x="7729728" y="0"/>
                </a:lnTo>
                <a:close/>
              </a:path>
            </a:pathLst>
          </a:custGeom>
          <a:solidFill>
            <a:srgbClr val="305496"/>
          </a:solidFill>
        </p:spPr>
        <p:txBody>
          <a:bodyPr wrap="square" lIns="0" tIns="0" rIns="0" bIns="0" rtlCol="0"/>
          <a:lstStyle/>
          <a:p>
            <a:endParaRPr/>
          </a:p>
        </p:txBody>
      </p:sp>
      <p:sp>
        <p:nvSpPr>
          <p:cNvPr id="72" name="object 72"/>
          <p:cNvSpPr/>
          <p:nvPr/>
        </p:nvSpPr>
        <p:spPr>
          <a:xfrm>
            <a:off x="1113282" y="6202679"/>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pic>
        <p:nvPicPr>
          <p:cNvPr id="73" name="object 73"/>
          <p:cNvPicPr/>
          <p:nvPr/>
        </p:nvPicPr>
        <p:blipFill>
          <a:blip r:embed="rId2" cstate="print"/>
          <a:stretch>
            <a:fillRect/>
          </a:stretch>
        </p:blipFill>
        <p:spPr>
          <a:xfrm>
            <a:off x="7182611" y="566166"/>
            <a:ext cx="1661401" cy="1141475"/>
          </a:xfrm>
          <a:prstGeom prst="rect">
            <a:avLst/>
          </a:prstGeom>
        </p:spPr>
      </p:pic>
      <p:sp>
        <p:nvSpPr>
          <p:cNvPr id="75" name="object 75"/>
          <p:cNvSpPr txBox="1"/>
          <p:nvPr/>
        </p:nvSpPr>
        <p:spPr>
          <a:xfrm>
            <a:off x="5141214" y="2065594"/>
            <a:ext cx="30988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92</a:t>
            </a:r>
            <a:endParaRPr sz="1800">
              <a:latin typeface="Lucida Bright"/>
              <a:cs typeface="Lucida Bright"/>
            </a:endParaRPr>
          </a:p>
        </p:txBody>
      </p:sp>
      <p:sp>
        <p:nvSpPr>
          <p:cNvPr id="76" name="object 76"/>
          <p:cNvSpPr txBox="1"/>
          <p:nvPr/>
        </p:nvSpPr>
        <p:spPr>
          <a:xfrm>
            <a:off x="6429692" y="2248475"/>
            <a:ext cx="30988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93</a:t>
            </a:r>
            <a:endParaRPr sz="1800">
              <a:latin typeface="Lucida Bright"/>
              <a:cs typeface="Lucida Bright"/>
            </a:endParaRPr>
          </a:p>
        </p:txBody>
      </p:sp>
      <p:sp>
        <p:nvSpPr>
          <p:cNvPr id="77" name="object 77"/>
          <p:cNvSpPr txBox="1"/>
          <p:nvPr/>
        </p:nvSpPr>
        <p:spPr>
          <a:xfrm>
            <a:off x="7452162" y="2165347"/>
            <a:ext cx="30988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94</a:t>
            </a:r>
            <a:endParaRPr sz="1800">
              <a:latin typeface="Lucida Bright"/>
              <a:cs typeface="Lucida Bright"/>
            </a:endParaRPr>
          </a:p>
        </p:txBody>
      </p:sp>
      <p:sp>
        <p:nvSpPr>
          <p:cNvPr id="78" name="object 78"/>
          <p:cNvSpPr txBox="1"/>
          <p:nvPr/>
        </p:nvSpPr>
        <p:spPr>
          <a:xfrm>
            <a:off x="8343390" y="2105617"/>
            <a:ext cx="31051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95</a:t>
            </a:r>
            <a:endParaRPr sz="1800" dirty="0">
              <a:latin typeface="Lucida Bright"/>
              <a:cs typeface="Lucida Bright"/>
            </a:endParaRPr>
          </a:p>
        </p:txBody>
      </p:sp>
      <p:sp>
        <p:nvSpPr>
          <p:cNvPr id="79" name="object 79"/>
          <p:cNvSpPr txBox="1"/>
          <p:nvPr/>
        </p:nvSpPr>
        <p:spPr>
          <a:xfrm>
            <a:off x="2065491" y="3088063"/>
            <a:ext cx="30988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96</a:t>
            </a:r>
            <a:endParaRPr sz="1800">
              <a:latin typeface="Lucida Bright"/>
              <a:cs typeface="Lucida Bright"/>
            </a:endParaRPr>
          </a:p>
        </p:txBody>
      </p:sp>
      <p:sp>
        <p:nvSpPr>
          <p:cNvPr id="80" name="object 80"/>
          <p:cNvSpPr txBox="1"/>
          <p:nvPr/>
        </p:nvSpPr>
        <p:spPr>
          <a:xfrm>
            <a:off x="3129525" y="3104689"/>
            <a:ext cx="30988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97</a:t>
            </a:r>
            <a:endParaRPr sz="1800">
              <a:latin typeface="Lucida Bright"/>
              <a:cs typeface="Lucida Bright"/>
            </a:endParaRPr>
          </a:p>
        </p:txBody>
      </p:sp>
      <p:sp>
        <p:nvSpPr>
          <p:cNvPr id="81" name="object 81"/>
          <p:cNvSpPr txBox="1"/>
          <p:nvPr/>
        </p:nvSpPr>
        <p:spPr>
          <a:xfrm>
            <a:off x="4301624" y="3004936"/>
            <a:ext cx="30988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98</a:t>
            </a:r>
            <a:endParaRPr sz="1800">
              <a:latin typeface="Lucida Bright"/>
              <a:cs typeface="Lucida Bright"/>
            </a:endParaRPr>
          </a:p>
        </p:txBody>
      </p:sp>
      <p:sp>
        <p:nvSpPr>
          <p:cNvPr id="82" name="object 82"/>
          <p:cNvSpPr txBox="1"/>
          <p:nvPr/>
        </p:nvSpPr>
        <p:spPr>
          <a:xfrm>
            <a:off x="5448786" y="3071439"/>
            <a:ext cx="30988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99</a:t>
            </a:r>
            <a:endParaRPr sz="1800">
              <a:latin typeface="Lucida Bright"/>
              <a:cs typeface="Lucida Bright"/>
            </a:endParaRPr>
          </a:p>
        </p:txBody>
      </p:sp>
      <p:sp>
        <p:nvSpPr>
          <p:cNvPr id="83" name="object 83"/>
          <p:cNvSpPr txBox="1"/>
          <p:nvPr/>
        </p:nvSpPr>
        <p:spPr>
          <a:xfrm>
            <a:off x="6421380" y="3129627"/>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100</a:t>
            </a:r>
            <a:endParaRPr sz="1800">
              <a:latin typeface="Lucida Bright"/>
              <a:cs typeface="Lucida Bright"/>
            </a:endParaRPr>
          </a:p>
        </p:txBody>
      </p:sp>
      <p:sp>
        <p:nvSpPr>
          <p:cNvPr id="84" name="object 84"/>
          <p:cNvSpPr txBox="1"/>
          <p:nvPr/>
        </p:nvSpPr>
        <p:spPr>
          <a:xfrm>
            <a:off x="7045830" y="3162879"/>
            <a:ext cx="769620" cy="299720"/>
          </a:xfrm>
          <a:prstGeom prst="rect">
            <a:avLst/>
          </a:prstGeom>
        </p:spPr>
        <p:txBody>
          <a:bodyPr vert="horz" wrap="square" lIns="0" tIns="12700" rIns="0" bIns="0" rtlCol="0">
            <a:spAutoFit/>
          </a:bodyPr>
          <a:lstStyle/>
          <a:p>
            <a:pPr marL="38100">
              <a:lnSpc>
                <a:spcPct val="100000"/>
              </a:lnSpc>
              <a:spcBef>
                <a:spcPts val="100"/>
              </a:spcBef>
            </a:pPr>
            <a:r>
              <a:rPr sz="2025" baseline="37037" dirty="0">
                <a:solidFill>
                  <a:srgbClr val="305496"/>
                </a:solidFill>
                <a:latin typeface="Lucida Bright"/>
                <a:cs typeface="Lucida Bright"/>
              </a:rPr>
              <a:t>10</a:t>
            </a:r>
            <a:r>
              <a:rPr sz="2025" spc="30" baseline="37037" dirty="0">
                <a:solidFill>
                  <a:srgbClr val="305496"/>
                </a:solidFill>
                <a:latin typeface="Lucida Bright"/>
                <a:cs typeface="Lucida Bright"/>
              </a:rPr>
              <a:t> </a:t>
            </a:r>
            <a:r>
              <a:rPr sz="1800" b="1" spc="-25" dirty="0">
                <a:solidFill>
                  <a:srgbClr val="0000FF"/>
                </a:solidFill>
                <a:latin typeface="Lucida Bright"/>
                <a:cs typeface="Lucida Bright"/>
              </a:rPr>
              <a:t>101</a:t>
            </a:r>
            <a:endParaRPr sz="1800">
              <a:latin typeface="Lucida Bright"/>
              <a:cs typeface="Lucida Bright"/>
            </a:endParaRPr>
          </a:p>
        </p:txBody>
      </p:sp>
      <p:sp>
        <p:nvSpPr>
          <p:cNvPr id="85" name="object 85"/>
          <p:cNvSpPr txBox="1"/>
          <p:nvPr/>
        </p:nvSpPr>
        <p:spPr>
          <a:xfrm>
            <a:off x="8293182" y="3154565"/>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102</a:t>
            </a:r>
            <a:endParaRPr sz="1800" dirty="0">
              <a:latin typeface="Lucida Bright"/>
              <a:cs typeface="Lucida Bright"/>
            </a:endParaRPr>
          </a:p>
        </p:txBody>
      </p:sp>
      <p:sp>
        <p:nvSpPr>
          <p:cNvPr id="86" name="object 86"/>
          <p:cNvSpPr txBox="1"/>
          <p:nvPr/>
        </p:nvSpPr>
        <p:spPr>
          <a:xfrm>
            <a:off x="1915399" y="3587758"/>
            <a:ext cx="1504950" cy="606425"/>
          </a:xfrm>
          <a:prstGeom prst="rect">
            <a:avLst/>
          </a:prstGeom>
        </p:spPr>
        <p:txBody>
          <a:bodyPr vert="horz" wrap="square" lIns="0" tIns="70485" rIns="0" bIns="0" rtlCol="0">
            <a:spAutoFit/>
          </a:bodyPr>
          <a:lstStyle/>
          <a:p>
            <a:pPr marL="211454" algn="ctr">
              <a:lnSpc>
                <a:spcPct val="100000"/>
              </a:lnSpc>
              <a:spcBef>
                <a:spcPts val="555"/>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Jul</a:t>
            </a:r>
            <a:endParaRPr sz="900">
              <a:latin typeface="Lucida Bright"/>
              <a:cs typeface="Lucida Bright"/>
            </a:endParaRPr>
          </a:p>
          <a:p>
            <a:pPr marL="38100">
              <a:lnSpc>
                <a:spcPct val="100000"/>
              </a:lnSpc>
              <a:spcBef>
                <a:spcPts val="880"/>
              </a:spcBef>
              <a:tabLst>
                <a:tab pos="751840" algn="l"/>
              </a:tabLst>
            </a:pPr>
            <a:r>
              <a:rPr sz="1800" b="1" spc="-25" dirty="0">
                <a:solidFill>
                  <a:srgbClr val="0000FF"/>
                </a:solidFill>
                <a:latin typeface="Lucida Bright"/>
                <a:cs typeface="Lucida Bright"/>
              </a:rPr>
              <a:t>103</a:t>
            </a:r>
            <a:r>
              <a:rPr sz="1800" b="1" dirty="0">
                <a:solidFill>
                  <a:srgbClr val="0000FF"/>
                </a:solidFill>
                <a:latin typeface="Lucida Bright"/>
                <a:cs typeface="Lucida Bright"/>
              </a:rPr>
              <a:t>	</a:t>
            </a:r>
            <a:r>
              <a:rPr sz="2025" baseline="-6172" dirty="0">
                <a:solidFill>
                  <a:srgbClr val="305496"/>
                </a:solidFill>
                <a:latin typeface="Lucida Bright"/>
                <a:cs typeface="Lucida Bright"/>
              </a:rPr>
              <a:t>13</a:t>
            </a:r>
            <a:r>
              <a:rPr sz="2025" spc="157" baseline="-6172" dirty="0">
                <a:solidFill>
                  <a:srgbClr val="305496"/>
                </a:solidFill>
                <a:latin typeface="Lucida Bright"/>
                <a:cs typeface="Lucida Bright"/>
              </a:rPr>
              <a:t> </a:t>
            </a:r>
            <a:r>
              <a:rPr sz="1800" b="1" spc="-25" dirty="0">
                <a:solidFill>
                  <a:srgbClr val="0000FF"/>
                </a:solidFill>
                <a:latin typeface="Lucida Bright"/>
                <a:cs typeface="Lucida Bright"/>
              </a:rPr>
              <a:t>104</a:t>
            </a:r>
            <a:endParaRPr sz="1800">
              <a:latin typeface="Lucida Bright"/>
              <a:cs typeface="Lucida Bright"/>
            </a:endParaRPr>
          </a:p>
        </p:txBody>
      </p:sp>
      <p:sp>
        <p:nvSpPr>
          <p:cNvPr id="87" name="object 87"/>
          <p:cNvSpPr txBox="1"/>
          <p:nvPr/>
        </p:nvSpPr>
        <p:spPr>
          <a:xfrm>
            <a:off x="4110431" y="4027406"/>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105</a:t>
            </a:r>
            <a:endParaRPr sz="1800">
              <a:latin typeface="Lucida Bright"/>
              <a:cs typeface="Lucida Bright"/>
            </a:endParaRPr>
          </a:p>
        </p:txBody>
      </p:sp>
      <p:sp>
        <p:nvSpPr>
          <p:cNvPr id="88" name="object 88"/>
          <p:cNvSpPr txBox="1"/>
          <p:nvPr/>
        </p:nvSpPr>
        <p:spPr>
          <a:xfrm>
            <a:off x="5249279" y="3969217"/>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106</a:t>
            </a:r>
            <a:endParaRPr sz="1800">
              <a:latin typeface="Lucida Bright"/>
              <a:cs typeface="Lucida Bright"/>
            </a:endParaRPr>
          </a:p>
        </p:txBody>
      </p:sp>
      <p:sp>
        <p:nvSpPr>
          <p:cNvPr id="89" name="object 89"/>
          <p:cNvSpPr txBox="1"/>
          <p:nvPr/>
        </p:nvSpPr>
        <p:spPr>
          <a:xfrm>
            <a:off x="6338252" y="3977529"/>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107</a:t>
            </a:r>
            <a:endParaRPr sz="1800">
              <a:latin typeface="Lucida Bright"/>
              <a:cs typeface="Lucida Bright"/>
            </a:endParaRPr>
          </a:p>
        </p:txBody>
      </p:sp>
      <p:sp>
        <p:nvSpPr>
          <p:cNvPr id="90" name="object 90"/>
          <p:cNvSpPr txBox="1"/>
          <p:nvPr/>
        </p:nvSpPr>
        <p:spPr>
          <a:xfrm>
            <a:off x="8329503" y="3994155"/>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109</a:t>
            </a:r>
            <a:endParaRPr sz="1800" dirty="0">
              <a:latin typeface="Lucida Bright"/>
              <a:cs typeface="Lucida Bright"/>
            </a:endParaRPr>
          </a:p>
        </p:txBody>
      </p:sp>
      <p:sp>
        <p:nvSpPr>
          <p:cNvPr id="91" name="object 91"/>
          <p:cNvSpPr txBox="1"/>
          <p:nvPr/>
        </p:nvSpPr>
        <p:spPr>
          <a:xfrm>
            <a:off x="1915860" y="4775555"/>
            <a:ext cx="45212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110</a:t>
            </a:r>
            <a:endParaRPr sz="1800">
              <a:latin typeface="Lucida Bright"/>
              <a:cs typeface="Lucida Bright"/>
            </a:endParaRPr>
          </a:p>
        </p:txBody>
      </p:sp>
      <p:sp>
        <p:nvSpPr>
          <p:cNvPr id="92" name="object 92"/>
          <p:cNvSpPr txBox="1"/>
          <p:nvPr/>
        </p:nvSpPr>
        <p:spPr>
          <a:xfrm>
            <a:off x="3063022" y="488362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111</a:t>
            </a:r>
            <a:endParaRPr sz="1800">
              <a:latin typeface="Lucida Bright"/>
              <a:cs typeface="Lucida Bright"/>
            </a:endParaRPr>
          </a:p>
        </p:txBody>
      </p:sp>
      <p:sp>
        <p:nvSpPr>
          <p:cNvPr id="93" name="object 93"/>
          <p:cNvSpPr txBox="1"/>
          <p:nvPr/>
        </p:nvSpPr>
        <p:spPr>
          <a:xfrm>
            <a:off x="4093805" y="482543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112</a:t>
            </a:r>
            <a:endParaRPr sz="1800">
              <a:latin typeface="Lucida Bright"/>
              <a:cs typeface="Lucida Bright"/>
            </a:endParaRPr>
          </a:p>
        </p:txBody>
      </p:sp>
      <p:sp>
        <p:nvSpPr>
          <p:cNvPr id="94" name="object 94"/>
          <p:cNvSpPr txBox="1"/>
          <p:nvPr/>
        </p:nvSpPr>
        <p:spPr>
          <a:xfrm>
            <a:off x="5274218" y="488362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113</a:t>
            </a:r>
            <a:endParaRPr sz="1800">
              <a:latin typeface="Lucida Bright"/>
              <a:cs typeface="Lucida Bright"/>
            </a:endParaRPr>
          </a:p>
        </p:txBody>
      </p:sp>
      <p:sp>
        <p:nvSpPr>
          <p:cNvPr id="95" name="object 95"/>
          <p:cNvSpPr txBox="1"/>
          <p:nvPr/>
        </p:nvSpPr>
        <p:spPr>
          <a:xfrm>
            <a:off x="6329939" y="4883621"/>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114</a:t>
            </a:r>
            <a:endParaRPr sz="1800">
              <a:latin typeface="Lucida Bright"/>
              <a:cs typeface="Lucida Bright"/>
            </a:endParaRPr>
          </a:p>
        </p:txBody>
      </p:sp>
      <p:sp>
        <p:nvSpPr>
          <p:cNvPr id="96" name="object 96"/>
          <p:cNvSpPr txBox="1"/>
          <p:nvPr/>
        </p:nvSpPr>
        <p:spPr>
          <a:xfrm>
            <a:off x="7045823" y="4891933"/>
            <a:ext cx="769620" cy="299720"/>
          </a:xfrm>
          <a:prstGeom prst="rect">
            <a:avLst/>
          </a:prstGeom>
        </p:spPr>
        <p:txBody>
          <a:bodyPr vert="horz" wrap="square" lIns="0" tIns="12700" rIns="0" bIns="0" rtlCol="0">
            <a:spAutoFit/>
          </a:bodyPr>
          <a:lstStyle/>
          <a:p>
            <a:pPr marL="38100">
              <a:lnSpc>
                <a:spcPct val="100000"/>
              </a:lnSpc>
              <a:spcBef>
                <a:spcPts val="100"/>
              </a:spcBef>
            </a:pPr>
            <a:r>
              <a:rPr sz="2025" baseline="39094" dirty="0">
                <a:solidFill>
                  <a:srgbClr val="305496"/>
                </a:solidFill>
                <a:latin typeface="Lucida Bright"/>
                <a:cs typeface="Lucida Bright"/>
              </a:rPr>
              <a:t>24</a:t>
            </a:r>
            <a:r>
              <a:rPr sz="2025" spc="30" baseline="39094" dirty="0">
                <a:solidFill>
                  <a:srgbClr val="305496"/>
                </a:solidFill>
                <a:latin typeface="Lucida Bright"/>
                <a:cs typeface="Lucida Bright"/>
              </a:rPr>
              <a:t> </a:t>
            </a:r>
            <a:r>
              <a:rPr sz="1800" b="1" spc="-25" dirty="0">
                <a:solidFill>
                  <a:srgbClr val="0000FF"/>
                </a:solidFill>
                <a:latin typeface="Lucida Bright"/>
                <a:cs typeface="Lucida Bright"/>
              </a:rPr>
              <a:t>115</a:t>
            </a:r>
            <a:endParaRPr sz="1800">
              <a:latin typeface="Lucida Bright"/>
              <a:cs typeface="Lucida Bright"/>
            </a:endParaRPr>
          </a:p>
        </p:txBody>
      </p:sp>
      <p:sp>
        <p:nvSpPr>
          <p:cNvPr id="97" name="object 97"/>
          <p:cNvSpPr txBox="1"/>
          <p:nvPr/>
        </p:nvSpPr>
        <p:spPr>
          <a:xfrm>
            <a:off x="7991509" y="4750616"/>
            <a:ext cx="811530" cy="299720"/>
          </a:xfrm>
          <a:prstGeom prst="rect">
            <a:avLst/>
          </a:prstGeom>
        </p:spPr>
        <p:txBody>
          <a:bodyPr vert="horz" wrap="square" lIns="0" tIns="12700" rIns="0" bIns="0" rtlCol="0">
            <a:spAutoFit/>
          </a:bodyPr>
          <a:lstStyle/>
          <a:p>
            <a:pPr marL="38100">
              <a:lnSpc>
                <a:spcPct val="100000"/>
              </a:lnSpc>
              <a:spcBef>
                <a:spcPts val="100"/>
              </a:spcBef>
            </a:pPr>
            <a:r>
              <a:rPr sz="2025" baseline="-8230" dirty="0">
                <a:solidFill>
                  <a:srgbClr val="C00000"/>
                </a:solidFill>
                <a:latin typeface="Lucida Bright"/>
                <a:cs typeface="Lucida Bright"/>
              </a:rPr>
              <a:t>25</a:t>
            </a:r>
            <a:r>
              <a:rPr sz="2025" spc="525" baseline="-8230" dirty="0">
                <a:solidFill>
                  <a:srgbClr val="C00000"/>
                </a:solidFill>
                <a:latin typeface="Lucida Bright"/>
                <a:cs typeface="Lucida Bright"/>
              </a:rPr>
              <a:t> </a:t>
            </a:r>
            <a:r>
              <a:rPr sz="1800" b="1" spc="-25" dirty="0">
                <a:solidFill>
                  <a:srgbClr val="0000FF"/>
                </a:solidFill>
                <a:latin typeface="Lucida Bright"/>
                <a:cs typeface="Lucida Bright"/>
              </a:rPr>
              <a:t>116</a:t>
            </a:r>
            <a:endParaRPr sz="1800" dirty="0">
              <a:latin typeface="Lucida Bright"/>
              <a:cs typeface="Lucida Bright"/>
            </a:endParaRPr>
          </a:p>
        </p:txBody>
      </p:sp>
      <p:sp>
        <p:nvSpPr>
          <p:cNvPr id="98" name="object 98"/>
          <p:cNvSpPr txBox="1"/>
          <p:nvPr/>
        </p:nvSpPr>
        <p:spPr>
          <a:xfrm>
            <a:off x="2988208" y="5656708"/>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118</a:t>
            </a:r>
            <a:endParaRPr sz="1800">
              <a:latin typeface="Lucida Bright"/>
              <a:cs typeface="Lucida Bright"/>
            </a:endParaRPr>
          </a:p>
        </p:txBody>
      </p:sp>
      <p:sp>
        <p:nvSpPr>
          <p:cNvPr id="99" name="object 99"/>
          <p:cNvSpPr txBox="1"/>
          <p:nvPr/>
        </p:nvSpPr>
        <p:spPr>
          <a:xfrm>
            <a:off x="4160308" y="5706585"/>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119</a:t>
            </a:r>
            <a:endParaRPr sz="1800">
              <a:latin typeface="Lucida Bright"/>
              <a:cs typeface="Lucida Bright"/>
            </a:endParaRPr>
          </a:p>
        </p:txBody>
      </p:sp>
      <p:sp>
        <p:nvSpPr>
          <p:cNvPr id="100" name="object 100"/>
          <p:cNvSpPr txBox="1"/>
          <p:nvPr/>
        </p:nvSpPr>
        <p:spPr>
          <a:xfrm>
            <a:off x="5224340" y="5681646"/>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120</a:t>
            </a:r>
            <a:endParaRPr sz="1800">
              <a:latin typeface="Lucida Bright"/>
              <a:cs typeface="Lucida Br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13282" y="4613147"/>
            <a:ext cx="7729855" cy="862330"/>
          </a:xfrm>
          <a:custGeom>
            <a:avLst/>
            <a:gdLst/>
            <a:ahLst/>
            <a:cxnLst/>
            <a:rect l="l" t="t" r="r" b="b"/>
            <a:pathLst>
              <a:path w="7729855" h="862329">
                <a:moveTo>
                  <a:pt x="7729728" y="0"/>
                </a:moveTo>
                <a:lnTo>
                  <a:pt x="0" y="0"/>
                </a:lnTo>
                <a:lnTo>
                  <a:pt x="0" y="191262"/>
                </a:lnTo>
                <a:lnTo>
                  <a:pt x="0" y="192024"/>
                </a:lnTo>
                <a:lnTo>
                  <a:pt x="0" y="717804"/>
                </a:lnTo>
                <a:lnTo>
                  <a:pt x="0" y="718566"/>
                </a:lnTo>
                <a:lnTo>
                  <a:pt x="0" y="861822"/>
                </a:lnTo>
                <a:lnTo>
                  <a:pt x="7729728" y="861822"/>
                </a:lnTo>
                <a:lnTo>
                  <a:pt x="7729728" y="718566"/>
                </a:lnTo>
                <a:lnTo>
                  <a:pt x="7729728" y="717804"/>
                </a:lnTo>
                <a:lnTo>
                  <a:pt x="7729728" y="192024"/>
                </a:lnTo>
                <a:lnTo>
                  <a:pt x="7729728" y="191262"/>
                </a:lnTo>
                <a:lnTo>
                  <a:pt x="7729728" y="0"/>
                </a:lnTo>
                <a:close/>
              </a:path>
            </a:pathLst>
          </a:custGeom>
          <a:solidFill>
            <a:srgbClr val="DDEBF7"/>
          </a:solidFill>
        </p:spPr>
        <p:txBody>
          <a:bodyPr wrap="square" lIns="0" tIns="0" rIns="0" bIns="0" rtlCol="0"/>
          <a:lstStyle/>
          <a:p>
            <a:endParaRPr/>
          </a:p>
        </p:txBody>
      </p:sp>
      <p:sp>
        <p:nvSpPr>
          <p:cNvPr id="8" name="object 8"/>
          <p:cNvSpPr txBox="1"/>
          <p:nvPr/>
        </p:nvSpPr>
        <p:spPr>
          <a:xfrm>
            <a:off x="6892543" y="2723641"/>
            <a:ext cx="595630" cy="187325"/>
          </a:xfrm>
          <a:prstGeom prst="rect">
            <a:avLst/>
          </a:prstGeom>
        </p:spPr>
        <p:txBody>
          <a:bodyPr vert="horz" wrap="square" lIns="0" tIns="13970" rIns="0" bIns="0" rtlCol="0">
            <a:spAutoFit/>
          </a:bodyPr>
          <a:lstStyle/>
          <a:p>
            <a:pPr marL="12700">
              <a:lnSpc>
                <a:spcPct val="100000"/>
              </a:lnSpc>
              <a:spcBef>
                <a:spcPts val="110"/>
              </a:spcBef>
            </a:pPr>
            <a:r>
              <a:rPr sz="1050" spc="-10" dirty="0">
                <a:solidFill>
                  <a:srgbClr val="843C0C"/>
                </a:solidFill>
                <a:latin typeface="Lucida Bright"/>
                <a:cs typeface="Lucida Bright"/>
              </a:rPr>
              <a:t>Chodesh</a:t>
            </a:r>
            <a:endParaRPr sz="1050">
              <a:latin typeface="Lucida Bright"/>
              <a:cs typeface="Lucida Bright"/>
            </a:endParaRPr>
          </a:p>
        </p:txBody>
      </p:sp>
      <p:sp>
        <p:nvSpPr>
          <p:cNvPr id="9" name="object 9"/>
          <p:cNvSpPr txBox="1"/>
          <p:nvPr/>
        </p:nvSpPr>
        <p:spPr>
          <a:xfrm>
            <a:off x="7792986" y="2740803"/>
            <a:ext cx="558800" cy="153035"/>
          </a:xfrm>
          <a:prstGeom prst="rect">
            <a:avLst/>
          </a:prstGeom>
        </p:spPr>
        <p:txBody>
          <a:bodyPr vert="horz" wrap="square" lIns="0" tIns="16510" rIns="0" bIns="0" rtlCol="0">
            <a:spAutoFit/>
          </a:bodyPr>
          <a:lstStyle/>
          <a:p>
            <a:pPr marL="12700">
              <a:lnSpc>
                <a:spcPct val="100000"/>
              </a:lnSpc>
              <a:spcBef>
                <a:spcPts val="130"/>
              </a:spcBef>
            </a:pPr>
            <a:r>
              <a:rPr sz="800" dirty="0">
                <a:solidFill>
                  <a:srgbClr val="F4B085"/>
                </a:solidFill>
                <a:latin typeface="Lucida Bright"/>
                <a:cs typeface="Lucida Bright"/>
              </a:rPr>
              <a:t>Parsha</a:t>
            </a:r>
            <a:r>
              <a:rPr sz="800" spc="105" dirty="0">
                <a:solidFill>
                  <a:srgbClr val="F4B085"/>
                </a:solidFill>
                <a:latin typeface="Lucida Bright"/>
                <a:cs typeface="Lucida Bright"/>
              </a:rPr>
              <a:t> </a:t>
            </a:r>
            <a:r>
              <a:rPr sz="800" spc="-25" dirty="0">
                <a:solidFill>
                  <a:srgbClr val="F4B085"/>
                </a:solidFill>
                <a:latin typeface="Lucida Bright"/>
                <a:cs typeface="Lucida Bright"/>
              </a:rPr>
              <a:t>18,</a:t>
            </a:r>
            <a:endParaRPr sz="800">
              <a:latin typeface="Lucida Bright"/>
              <a:cs typeface="Lucida Bright"/>
            </a:endParaRPr>
          </a:p>
        </p:txBody>
      </p:sp>
      <p:sp>
        <p:nvSpPr>
          <p:cNvPr id="10" name="object 10"/>
          <p:cNvSpPr txBox="1"/>
          <p:nvPr/>
        </p:nvSpPr>
        <p:spPr>
          <a:xfrm>
            <a:off x="1489963" y="3763010"/>
            <a:ext cx="36004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30-</a:t>
            </a:r>
            <a:r>
              <a:rPr sz="900" spc="-25" dirty="0">
                <a:solidFill>
                  <a:srgbClr val="A9D08F"/>
                </a:solidFill>
                <a:latin typeface="Lucida Bright"/>
                <a:cs typeface="Lucida Bright"/>
              </a:rPr>
              <a:t>Jul</a:t>
            </a:r>
            <a:endParaRPr sz="900">
              <a:latin typeface="Lucida Bright"/>
              <a:cs typeface="Lucida Bright"/>
            </a:endParaRPr>
          </a:p>
        </p:txBody>
      </p:sp>
      <p:sp>
        <p:nvSpPr>
          <p:cNvPr id="11" name="object 11"/>
          <p:cNvSpPr txBox="1"/>
          <p:nvPr/>
        </p:nvSpPr>
        <p:spPr>
          <a:xfrm>
            <a:off x="2594548" y="3763010"/>
            <a:ext cx="36004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31-</a:t>
            </a:r>
            <a:r>
              <a:rPr sz="900" spc="-25" dirty="0">
                <a:solidFill>
                  <a:srgbClr val="A9D08F"/>
                </a:solidFill>
                <a:latin typeface="Lucida Bright"/>
                <a:cs typeface="Lucida Bright"/>
              </a:rPr>
              <a:t>Jul</a:t>
            </a:r>
            <a:endParaRPr sz="900">
              <a:latin typeface="Lucida Bright"/>
              <a:cs typeface="Lucida Bright"/>
            </a:endParaRPr>
          </a:p>
        </p:txBody>
      </p:sp>
      <p:sp>
        <p:nvSpPr>
          <p:cNvPr id="12" name="object 12"/>
          <p:cNvSpPr txBox="1"/>
          <p:nvPr/>
        </p:nvSpPr>
        <p:spPr>
          <a:xfrm>
            <a:off x="3699942" y="376301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a:t>
            </a:r>
            <a:r>
              <a:rPr sz="900" spc="-25" dirty="0">
                <a:solidFill>
                  <a:srgbClr val="A9D08F"/>
                </a:solidFill>
                <a:latin typeface="Lucida Bright"/>
                <a:cs typeface="Lucida Bright"/>
              </a:rPr>
              <a:t>Aug</a:t>
            </a:r>
            <a:endParaRPr sz="900">
              <a:latin typeface="Lucida Bright"/>
              <a:cs typeface="Lucida Bright"/>
            </a:endParaRPr>
          </a:p>
        </p:txBody>
      </p:sp>
      <p:sp>
        <p:nvSpPr>
          <p:cNvPr id="13" name="object 13"/>
          <p:cNvSpPr txBox="1"/>
          <p:nvPr/>
        </p:nvSpPr>
        <p:spPr>
          <a:xfrm>
            <a:off x="4803833" y="376301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2-</a:t>
            </a:r>
            <a:r>
              <a:rPr sz="900" spc="-25" dirty="0">
                <a:solidFill>
                  <a:srgbClr val="A9D08F"/>
                </a:solidFill>
                <a:latin typeface="Lucida Bright"/>
                <a:cs typeface="Lucida Bright"/>
              </a:rPr>
              <a:t>Aug</a:t>
            </a:r>
            <a:endParaRPr sz="900">
              <a:latin typeface="Lucida Bright"/>
              <a:cs typeface="Lucida Bright"/>
            </a:endParaRPr>
          </a:p>
        </p:txBody>
      </p:sp>
      <p:sp>
        <p:nvSpPr>
          <p:cNvPr id="14" name="object 14"/>
          <p:cNvSpPr txBox="1"/>
          <p:nvPr/>
        </p:nvSpPr>
        <p:spPr>
          <a:xfrm>
            <a:off x="5907608" y="376301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3-</a:t>
            </a:r>
            <a:r>
              <a:rPr sz="900" spc="-25" dirty="0">
                <a:solidFill>
                  <a:srgbClr val="A9D08F"/>
                </a:solidFill>
                <a:latin typeface="Lucida Bright"/>
                <a:cs typeface="Lucida Bright"/>
              </a:rPr>
              <a:t>Aug</a:t>
            </a:r>
            <a:endParaRPr sz="900">
              <a:latin typeface="Lucida Bright"/>
              <a:cs typeface="Lucida Bright"/>
            </a:endParaRPr>
          </a:p>
        </p:txBody>
      </p:sp>
      <p:sp>
        <p:nvSpPr>
          <p:cNvPr id="15" name="object 15"/>
          <p:cNvSpPr txBox="1"/>
          <p:nvPr/>
        </p:nvSpPr>
        <p:spPr>
          <a:xfrm>
            <a:off x="7011498" y="376301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4-</a:t>
            </a:r>
            <a:r>
              <a:rPr sz="900" spc="-25" dirty="0">
                <a:solidFill>
                  <a:srgbClr val="A9D08F"/>
                </a:solidFill>
                <a:latin typeface="Lucida Bright"/>
                <a:cs typeface="Lucida Bright"/>
              </a:rPr>
              <a:t>Aug</a:t>
            </a:r>
            <a:endParaRPr sz="900">
              <a:latin typeface="Lucida Bright"/>
              <a:cs typeface="Lucida Bright"/>
            </a:endParaRPr>
          </a:p>
        </p:txBody>
      </p:sp>
      <p:sp>
        <p:nvSpPr>
          <p:cNvPr id="16" name="object 16"/>
          <p:cNvSpPr txBox="1"/>
          <p:nvPr/>
        </p:nvSpPr>
        <p:spPr>
          <a:xfrm>
            <a:off x="8115272" y="376301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5-</a:t>
            </a:r>
            <a:r>
              <a:rPr sz="900" spc="-25" dirty="0">
                <a:solidFill>
                  <a:srgbClr val="A9D08F"/>
                </a:solidFill>
                <a:latin typeface="Lucida Bright"/>
                <a:cs typeface="Lucida Bright"/>
              </a:rPr>
              <a:t>Aug</a:t>
            </a:r>
            <a:endParaRPr sz="900">
              <a:latin typeface="Lucida Bright"/>
              <a:cs typeface="Lucida Bright"/>
            </a:endParaRPr>
          </a:p>
        </p:txBody>
      </p:sp>
      <p:graphicFrame>
        <p:nvGraphicFramePr>
          <p:cNvPr id="17" name="object 17"/>
          <p:cNvGraphicFramePr>
            <a:graphicFrameLocks noGrp="1"/>
          </p:cNvGraphicFramePr>
          <p:nvPr>
            <p:extLst>
              <p:ext uri="{D42A27DB-BD31-4B8C-83A1-F6EECF244321}">
                <p14:modId xmlns:p14="http://schemas.microsoft.com/office/powerpoint/2010/main" val="3058050185"/>
              </p:ext>
            </p:extLst>
          </p:nvPr>
        </p:nvGraphicFramePr>
        <p:xfrm>
          <a:off x="1113282" y="2877311"/>
          <a:ext cx="7867012" cy="860425"/>
        </p:xfrm>
        <a:graphic>
          <a:graphicData uri="http://schemas.openxmlformats.org/drawingml/2006/table">
            <a:tbl>
              <a:tblPr firstRow="1" bandRow="1">
                <a:tableStyleId>{2D5ABB26-0587-4C30-8999-92F81FD0307C}</a:tableStyleId>
              </a:tblPr>
              <a:tblGrid>
                <a:gridCol w="1104900">
                  <a:extLst>
                    <a:ext uri="{9D8B030D-6E8A-4147-A177-3AD203B41FA5}">
                      <a16:colId xmlns:a16="http://schemas.microsoft.com/office/drawing/2014/main" val="20000"/>
                    </a:ext>
                  </a:extLst>
                </a:gridCol>
                <a:gridCol w="320040">
                  <a:extLst>
                    <a:ext uri="{9D8B030D-6E8A-4147-A177-3AD203B41FA5}">
                      <a16:colId xmlns:a16="http://schemas.microsoft.com/office/drawing/2014/main" val="20001"/>
                    </a:ext>
                  </a:extLst>
                </a:gridCol>
                <a:gridCol w="1066165">
                  <a:extLst>
                    <a:ext uri="{9D8B030D-6E8A-4147-A177-3AD203B41FA5}">
                      <a16:colId xmlns:a16="http://schemas.microsoft.com/office/drawing/2014/main" val="20002"/>
                    </a:ext>
                  </a:extLst>
                </a:gridCol>
                <a:gridCol w="535940">
                  <a:extLst>
                    <a:ext uri="{9D8B030D-6E8A-4147-A177-3AD203B41FA5}">
                      <a16:colId xmlns:a16="http://schemas.microsoft.com/office/drawing/2014/main" val="20003"/>
                    </a:ext>
                  </a:extLst>
                </a:gridCol>
                <a:gridCol w="608329">
                  <a:extLst>
                    <a:ext uri="{9D8B030D-6E8A-4147-A177-3AD203B41FA5}">
                      <a16:colId xmlns:a16="http://schemas.microsoft.com/office/drawing/2014/main" val="20004"/>
                    </a:ext>
                  </a:extLst>
                </a:gridCol>
                <a:gridCol w="1092200">
                  <a:extLst>
                    <a:ext uri="{9D8B030D-6E8A-4147-A177-3AD203B41FA5}">
                      <a16:colId xmlns:a16="http://schemas.microsoft.com/office/drawing/2014/main" val="20005"/>
                    </a:ext>
                  </a:extLst>
                </a:gridCol>
                <a:gridCol w="506729">
                  <a:extLst>
                    <a:ext uri="{9D8B030D-6E8A-4147-A177-3AD203B41FA5}">
                      <a16:colId xmlns:a16="http://schemas.microsoft.com/office/drawing/2014/main" val="20006"/>
                    </a:ext>
                  </a:extLst>
                </a:gridCol>
                <a:gridCol w="595629">
                  <a:extLst>
                    <a:ext uri="{9D8B030D-6E8A-4147-A177-3AD203B41FA5}">
                      <a16:colId xmlns:a16="http://schemas.microsoft.com/office/drawing/2014/main" val="20007"/>
                    </a:ext>
                  </a:extLst>
                </a:gridCol>
                <a:gridCol w="2037080">
                  <a:extLst>
                    <a:ext uri="{9D8B030D-6E8A-4147-A177-3AD203B41FA5}">
                      <a16:colId xmlns:a16="http://schemas.microsoft.com/office/drawing/2014/main" val="20008"/>
                    </a:ext>
                  </a:extLst>
                </a:gridCol>
              </a:tblGrid>
              <a:tr h="212725">
                <a:tc rowSpan="2" gridSpan="2">
                  <a:txBody>
                    <a:bodyPr/>
                    <a:lstStyle/>
                    <a:p>
                      <a:pPr marL="389255">
                        <a:lnSpc>
                          <a:spcPts val="1065"/>
                        </a:lnSpc>
                        <a:spcBef>
                          <a:spcPts val="195"/>
                        </a:spcBef>
                      </a:pPr>
                      <a:r>
                        <a:rPr sz="900" spc="-10" dirty="0">
                          <a:solidFill>
                            <a:srgbClr val="A9D08F"/>
                          </a:solidFill>
                          <a:latin typeface="Lucida Bright"/>
                          <a:cs typeface="Lucida Bright"/>
                        </a:rPr>
                        <a:t>23-</a:t>
                      </a:r>
                      <a:r>
                        <a:rPr sz="900" spc="-25" dirty="0">
                          <a:solidFill>
                            <a:srgbClr val="A9D08F"/>
                          </a:solidFill>
                          <a:latin typeface="Lucida Bright"/>
                          <a:cs typeface="Lucida Bright"/>
                        </a:rPr>
                        <a:t>Jul</a:t>
                      </a:r>
                      <a:endParaRPr sz="900" dirty="0">
                        <a:latin typeface="Lucida Bright"/>
                        <a:cs typeface="Lucida Bright"/>
                      </a:endParaRPr>
                    </a:p>
                    <a:p>
                      <a:pPr marL="53975">
                        <a:lnSpc>
                          <a:spcPts val="1415"/>
                        </a:lnSpc>
                      </a:pPr>
                      <a:r>
                        <a:rPr sz="1350" dirty="0">
                          <a:solidFill>
                            <a:srgbClr val="843C0C"/>
                          </a:solidFill>
                          <a:latin typeface="Lucida Bright"/>
                          <a:cs typeface="Lucida Bright"/>
                        </a:rPr>
                        <a:t>3</a:t>
                      </a:r>
                      <a:endParaRPr sz="1350" dirty="0">
                        <a:latin typeface="Lucida Bright"/>
                        <a:cs typeface="Lucida Bright"/>
                      </a:endParaRPr>
                    </a:p>
                    <a:p>
                      <a:pPr marL="140970">
                        <a:lnSpc>
                          <a:spcPts val="1960"/>
                        </a:lnSpc>
                        <a:tabLst>
                          <a:tab pos="914400" algn="l"/>
                        </a:tabLst>
                      </a:pPr>
                      <a:r>
                        <a:rPr sz="1050" dirty="0">
                          <a:solidFill>
                            <a:srgbClr val="843C0C"/>
                          </a:solidFill>
                          <a:latin typeface="Lucida Bright"/>
                          <a:cs typeface="Lucida Bright"/>
                        </a:rPr>
                        <a:t>New</a:t>
                      </a:r>
                      <a:r>
                        <a:rPr sz="1050" spc="10" dirty="0">
                          <a:solidFill>
                            <a:srgbClr val="843C0C"/>
                          </a:solidFill>
                          <a:latin typeface="Lucida Bright"/>
                          <a:cs typeface="Lucida Bright"/>
                        </a:rPr>
                        <a:t> </a:t>
                      </a:r>
                      <a:r>
                        <a:rPr sz="1050" spc="-20" dirty="0" err="1">
                          <a:solidFill>
                            <a:srgbClr val="843C0C"/>
                          </a:solidFill>
                          <a:latin typeface="Lucida Bright"/>
                          <a:cs typeface="Lucida Bright"/>
                        </a:rPr>
                        <a:t>Wine</a:t>
                      </a:r>
                      <a:r>
                        <a:rPr sz="2700" b="1" spc="-37" baseline="-29320" dirty="0" err="1">
                          <a:solidFill>
                            <a:srgbClr val="0000FF"/>
                          </a:solidFill>
                          <a:latin typeface="Lucida Bright"/>
                          <a:cs typeface="Lucida Bright"/>
                        </a:rPr>
                        <a:t>124</a:t>
                      </a:r>
                      <a:endParaRPr sz="2700" baseline="-29320" dirty="0">
                        <a:latin typeface="Lucida Bright"/>
                        <a:cs typeface="Lucida Bright"/>
                      </a:endParaRPr>
                    </a:p>
                    <a:p>
                      <a:pPr marL="345440">
                        <a:lnSpc>
                          <a:spcPts val="915"/>
                        </a:lnSpc>
                      </a:pPr>
                      <a:r>
                        <a:rPr sz="1050" dirty="0">
                          <a:solidFill>
                            <a:srgbClr val="843C0C"/>
                          </a:solidFill>
                          <a:latin typeface="Lucida Bright"/>
                          <a:cs typeface="Lucida Bright"/>
                        </a:rPr>
                        <a:t>Day</a:t>
                      </a:r>
                      <a:r>
                        <a:rPr sz="1050" spc="15" dirty="0">
                          <a:solidFill>
                            <a:srgbClr val="843C0C"/>
                          </a:solidFill>
                          <a:latin typeface="Lucida Bright"/>
                          <a:cs typeface="Lucida Bright"/>
                        </a:rPr>
                        <a:t> </a:t>
                      </a:r>
                      <a:r>
                        <a:rPr sz="1050" spc="-25" dirty="0">
                          <a:solidFill>
                            <a:srgbClr val="843C0C"/>
                          </a:solidFill>
                          <a:latin typeface="Lucida Bright"/>
                          <a:cs typeface="Lucida Bright"/>
                        </a:rPr>
                        <a:t>50</a:t>
                      </a:r>
                      <a:endParaRPr sz="1050" dirty="0">
                        <a:latin typeface="Lucida Bright"/>
                        <a:cs typeface="Lucida Bright"/>
                      </a:endParaRPr>
                    </a:p>
                  </a:txBody>
                  <a:tcPr marL="0" marR="0" marT="24765" marB="0">
                    <a:lnT w="28575">
                      <a:solidFill>
                        <a:srgbClr val="305496"/>
                      </a:solidFill>
                      <a:prstDash val="solid"/>
                    </a:lnT>
                    <a:solidFill>
                      <a:srgbClr val="DDEBF7"/>
                    </a:solidFill>
                  </a:tcPr>
                </a:tc>
                <a:tc rowSpan="2" hMerge="1">
                  <a:txBody>
                    <a:bodyPr/>
                    <a:lstStyle/>
                    <a:p>
                      <a:endParaRPr/>
                    </a:p>
                  </a:txBody>
                  <a:tcPr marL="0" marR="0" marT="0" marB="0"/>
                </a:tc>
                <a:tc>
                  <a:txBody>
                    <a:bodyPr/>
                    <a:lstStyle/>
                    <a:p>
                      <a:pPr marL="83185">
                        <a:lnSpc>
                          <a:spcPct val="100000"/>
                        </a:lnSpc>
                        <a:spcBef>
                          <a:spcPts val="220"/>
                        </a:spcBef>
                      </a:pPr>
                      <a:r>
                        <a:rPr sz="900" spc="-10" dirty="0">
                          <a:solidFill>
                            <a:srgbClr val="A9D08F"/>
                          </a:solidFill>
                          <a:latin typeface="Lucida Bright"/>
                          <a:cs typeface="Lucida Bright"/>
                        </a:rPr>
                        <a:t>24-</a:t>
                      </a:r>
                      <a:r>
                        <a:rPr sz="900" spc="-25" dirty="0">
                          <a:solidFill>
                            <a:srgbClr val="A9D08F"/>
                          </a:solidFill>
                          <a:latin typeface="Lucida Bright"/>
                          <a:cs typeface="Lucida Bright"/>
                        </a:rPr>
                        <a:t>Jul</a:t>
                      </a:r>
                      <a:endParaRPr sz="900">
                        <a:latin typeface="Lucida Bright"/>
                        <a:cs typeface="Lucida Bright"/>
                      </a:endParaRPr>
                    </a:p>
                  </a:txBody>
                  <a:tcPr marL="0" marR="0" marT="27940" marB="0">
                    <a:lnT w="28575">
                      <a:solidFill>
                        <a:srgbClr val="305496"/>
                      </a:solidFill>
                      <a:prstDash val="solid"/>
                    </a:lnT>
                    <a:solidFill>
                      <a:srgbClr val="DDEBF7"/>
                    </a:solidFill>
                  </a:tcPr>
                </a:tc>
                <a:tc>
                  <a:txBody>
                    <a:bodyPr/>
                    <a:lstStyle/>
                    <a:p>
                      <a:pPr marL="2540" algn="ctr">
                        <a:lnSpc>
                          <a:spcPct val="100000"/>
                        </a:lnSpc>
                        <a:spcBef>
                          <a:spcPts val="195"/>
                        </a:spcBef>
                      </a:pPr>
                      <a:r>
                        <a:rPr sz="900" spc="-10" dirty="0">
                          <a:solidFill>
                            <a:srgbClr val="A9D08F"/>
                          </a:solidFill>
                          <a:latin typeface="Lucida Bright"/>
                          <a:cs typeface="Lucida Bright"/>
                        </a:rPr>
                        <a:t>25-</a:t>
                      </a:r>
                      <a:r>
                        <a:rPr sz="900" spc="-25" dirty="0">
                          <a:solidFill>
                            <a:srgbClr val="A9D08F"/>
                          </a:solidFill>
                          <a:latin typeface="Lucida Bright"/>
                          <a:cs typeface="Lucida Bright"/>
                        </a:rPr>
                        <a:t>Jul</a:t>
                      </a:r>
                      <a:endParaRPr sz="900">
                        <a:latin typeface="Lucida Bright"/>
                        <a:cs typeface="Lucida Bright"/>
                      </a:endParaRPr>
                    </a:p>
                  </a:txBody>
                  <a:tcPr marL="0" marR="0" marT="24765" marB="0">
                    <a:lnT w="28575">
                      <a:solidFill>
                        <a:srgbClr val="305496"/>
                      </a:solidFill>
                      <a:prstDash val="solid"/>
                    </a:lnT>
                    <a:solidFill>
                      <a:srgbClr val="DDEBF7"/>
                    </a:solidFill>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solidFill>
                      <a:srgbClr val="DDEBF7"/>
                    </a:solidFill>
                  </a:tcPr>
                </a:tc>
                <a:tc>
                  <a:txBody>
                    <a:bodyPr/>
                    <a:lstStyle/>
                    <a:p>
                      <a:pPr marL="141605">
                        <a:lnSpc>
                          <a:spcPct val="100000"/>
                        </a:lnSpc>
                        <a:spcBef>
                          <a:spcPts val="220"/>
                        </a:spcBef>
                      </a:pPr>
                      <a:r>
                        <a:rPr sz="900" spc="-25" dirty="0">
                          <a:solidFill>
                            <a:srgbClr val="A9D08F"/>
                          </a:solidFill>
                          <a:latin typeface="Lucida Bright"/>
                          <a:cs typeface="Lucida Bright"/>
                        </a:rPr>
                        <a:t>26-</a:t>
                      </a:r>
                      <a:endParaRPr sz="900">
                        <a:latin typeface="Lucida Bright"/>
                        <a:cs typeface="Lucida Bright"/>
                      </a:endParaRPr>
                    </a:p>
                  </a:txBody>
                  <a:tcPr marL="0" marR="0" marT="27940" marB="0">
                    <a:lnT w="28575">
                      <a:solidFill>
                        <a:srgbClr val="305496"/>
                      </a:solidFill>
                      <a:prstDash val="solid"/>
                    </a:lnT>
                    <a:solidFill>
                      <a:srgbClr val="DDEBF7"/>
                    </a:solidFill>
                  </a:tcPr>
                </a:tc>
                <a:tc>
                  <a:txBody>
                    <a:bodyPr/>
                    <a:lstStyle/>
                    <a:p>
                      <a:pPr algn="ctr">
                        <a:lnSpc>
                          <a:spcPct val="100000"/>
                        </a:lnSpc>
                        <a:spcBef>
                          <a:spcPts val="220"/>
                        </a:spcBef>
                      </a:pPr>
                      <a:r>
                        <a:rPr sz="900" spc="-10" dirty="0">
                          <a:solidFill>
                            <a:srgbClr val="A9D08F"/>
                          </a:solidFill>
                          <a:latin typeface="Lucida Bright"/>
                          <a:cs typeface="Lucida Bright"/>
                        </a:rPr>
                        <a:t>27-</a:t>
                      </a:r>
                      <a:r>
                        <a:rPr sz="900" spc="-25" dirty="0">
                          <a:solidFill>
                            <a:srgbClr val="A9D08F"/>
                          </a:solidFill>
                          <a:latin typeface="Lucida Bright"/>
                          <a:cs typeface="Lucida Bright"/>
                        </a:rPr>
                        <a:t>Jul</a:t>
                      </a:r>
                      <a:endParaRPr sz="900">
                        <a:latin typeface="Lucida Bright"/>
                        <a:cs typeface="Lucida Bright"/>
                      </a:endParaRPr>
                    </a:p>
                  </a:txBody>
                  <a:tcPr marL="0" marR="0" marT="27940" marB="0">
                    <a:lnT w="28575">
                      <a:solidFill>
                        <a:srgbClr val="305496"/>
                      </a:solidFill>
                      <a:prstDash val="solid"/>
                    </a:lnT>
                    <a:solidFill>
                      <a:srgbClr val="DDEBF7"/>
                    </a:solidFill>
                  </a:tcPr>
                </a:tc>
                <a:tc rowSpan="2">
                  <a:txBody>
                    <a:bodyPr/>
                    <a:lstStyle/>
                    <a:p>
                      <a:pPr>
                        <a:lnSpc>
                          <a:spcPct val="100000"/>
                        </a:lnSpc>
                        <a:spcBef>
                          <a:spcPts val="20"/>
                        </a:spcBef>
                      </a:pPr>
                      <a:endParaRPr sz="1700">
                        <a:latin typeface="Times New Roman"/>
                        <a:cs typeface="Times New Roman"/>
                      </a:endParaRPr>
                    </a:p>
                    <a:p>
                      <a:pPr marL="86360">
                        <a:lnSpc>
                          <a:spcPct val="100000"/>
                        </a:lnSpc>
                      </a:pPr>
                      <a:r>
                        <a:rPr sz="1800" b="1" spc="-25" dirty="0">
                          <a:solidFill>
                            <a:srgbClr val="0000FF"/>
                          </a:solidFill>
                          <a:latin typeface="Lucida Bright"/>
                          <a:cs typeface="Lucida Bright"/>
                        </a:rPr>
                        <a:t>128</a:t>
                      </a:r>
                      <a:endParaRPr sz="1800">
                        <a:latin typeface="Lucida Bright"/>
                        <a:cs typeface="Lucida Bright"/>
                      </a:endParaRPr>
                    </a:p>
                  </a:txBody>
                  <a:tcPr marL="0" marR="0" marT="2540" marB="0">
                    <a:lnT w="28575">
                      <a:solidFill>
                        <a:srgbClr val="305496"/>
                      </a:solidFill>
                      <a:prstDash val="solid"/>
                    </a:lnT>
                    <a:solidFill>
                      <a:srgbClr val="DDEBF7"/>
                    </a:solidFill>
                  </a:tcPr>
                </a:tc>
                <a:tc>
                  <a:txBody>
                    <a:bodyPr/>
                    <a:lstStyle/>
                    <a:p>
                      <a:pPr marL="141605" marR="130810">
                        <a:lnSpc>
                          <a:spcPct val="100000"/>
                        </a:lnSpc>
                        <a:spcBef>
                          <a:spcPts val="220"/>
                        </a:spcBef>
                        <a:tabLst>
                          <a:tab pos="862330" algn="l"/>
                        </a:tabLst>
                      </a:pPr>
                      <a:r>
                        <a:rPr sz="900" spc="-25" dirty="0">
                          <a:solidFill>
                            <a:srgbClr val="A9D08F"/>
                          </a:solidFill>
                          <a:latin typeface="Lucida Bright"/>
                          <a:cs typeface="Lucida Bright"/>
                        </a:rPr>
                        <a:t>28-</a:t>
                      </a:r>
                      <a:r>
                        <a:rPr sz="900" dirty="0">
                          <a:solidFill>
                            <a:srgbClr val="A9D08F"/>
                          </a:solidFill>
                          <a:latin typeface="Lucida Bright"/>
                          <a:cs typeface="Lucida Bright"/>
                        </a:rPr>
                        <a:t>	</a:t>
                      </a:r>
                      <a:r>
                        <a:rPr sz="1200" baseline="24305" dirty="0">
                          <a:solidFill>
                            <a:srgbClr val="F4B085"/>
                          </a:solidFill>
                          <a:latin typeface="Lucida Bright"/>
                          <a:cs typeface="Lucida Bright"/>
                        </a:rPr>
                        <a:t>Wine</a:t>
                      </a:r>
                      <a:r>
                        <a:rPr sz="1200" spc="179" baseline="24305" dirty="0">
                          <a:solidFill>
                            <a:srgbClr val="F4B085"/>
                          </a:solidFill>
                          <a:latin typeface="Lucida Bright"/>
                          <a:cs typeface="Lucida Bright"/>
                        </a:rPr>
                        <a:t> </a:t>
                      </a:r>
                      <a:r>
                        <a:rPr sz="1200" spc="-225" baseline="24305" dirty="0">
                          <a:solidFill>
                            <a:srgbClr val="F4B085"/>
                          </a:solidFill>
                          <a:latin typeface="Lucida Bright"/>
                          <a:cs typeface="Lucida Bright"/>
                        </a:rPr>
                        <a:t>4</a:t>
                      </a:r>
                      <a:r>
                        <a:rPr sz="900" spc="-150" dirty="0">
                          <a:solidFill>
                            <a:srgbClr val="A9D08F"/>
                          </a:solidFill>
                          <a:latin typeface="Lucida Bright"/>
                          <a:cs typeface="Lucida Bright"/>
                        </a:rPr>
                        <a:t>2</a:t>
                      </a:r>
                      <a:r>
                        <a:rPr sz="1200" spc="-225" baseline="24305" dirty="0">
                          <a:solidFill>
                            <a:srgbClr val="F4B085"/>
                          </a:solidFill>
                          <a:latin typeface="Lucida Bright"/>
                          <a:cs typeface="Lucida Bright"/>
                        </a:rPr>
                        <a:t>9</a:t>
                      </a:r>
                      <a:r>
                        <a:rPr sz="900" spc="-150" dirty="0">
                          <a:solidFill>
                            <a:srgbClr val="A9D08F"/>
                          </a:solidFill>
                          <a:latin typeface="Lucida Bright"/>
                          <a:cs typeface="Lucida Bright"/>
                        </a:rPr>
                        <a:t>9-</a:t>
                      </a:r>
                      <a:r>
                        <a:rPr sz="900" spc="-25" dirty="0">
                          <a:solidFill>
                            <a:srgbClr val="A9D08F"/>
                          </a:solidFill>
                          <a:latin typeface="Lucida Bright"/>
                          <a:cs typeface="Lucida Bright"/>
                        </a:rPr>
                        <a:t>Jul</a:t>
                      </a:r>
                      <a:endParaRPr sz="900">
                        <a:latin typeface="Lucida Bright"/>
                        <a:cs typeface="Lucida Bright"/>
                      </a:endParaRPr>
                    </a:p>
                  </a:txBody>
                  <a:tcPr marL="0" marR="0" marT="27940" marB="0">
                    <a:lnT w="28575">
                      <a:solidFill>
                        <a:srgbClr val="305496"/>
                      </a:solidFill>
                      <a:prstDash val="solid"/>
                    </a:lnT>
                    <a:solidFill>
                      <a:srgbClr val="DDEBF7"/>
                    </a:solidFill>
                  </a:tcPr>
                </a:tc>
                <a:extLst>
                  <a:ext uri="{0D108BD9-81ED-4DB2-BD59-A6C34878D82A}">
                    <a16:rowId xmlns:a16="http://schemas.microsoft.com/office/drawing/2014/main" val="10000"/>
                  </a:ext>
                </a:extLst>
              </a:tr>
              <a:tr h="504825">
                <a:tc gridSpan="2" vMerge="1">
                  <a:txBody>
                    <a:bodyPr/>
                    <a:lstStyle/>
                    <a:p>
                      <a:endParaRPr/>
                    </a:p>
                  </a:txBody>
                  <a:tcPr marL="0" marR="0" marT="24765" marB="0">
                    <a:lnT w="28575">
                      <a:solidFill>
                        <a:srgbClr val="305496"/>
                      </a:solidFill>
                      <a:prstDash val="solid"/>
                    </a:lnT>
                    <a:solidFill>
                      <a:srgbClr val="DDEBF7"/>
                    </a:solidFill>
                  </a:tcPr>
                </a:tc>
                <a:tc hMerge="1" vMerge="1">
                  <a:txBody>
                    <a:bodyPr/>
                    <a:lstStyle/>
                    <a:p>
                      <a:endParaRPr/>
                    </a:p>
                  </a:txBody>
                  <a:tcPr marL="0" marR="0" marT="0" marB="0"/>
                </a:tc>
                <a:tc>
                  <a:txBody>
                    <a:bodyPr/>
                    <a:lstStyle/>
                    <a:p>
                      <a:pPr marL="197485">
                        <a:lnSpc>
                          <a:spcPct val="100000"/>
                        </a:lnSpc>
                        <a:spcBef>
                          <a:spcPts val="955"/>
                        </a:spcBef>
                        <a:tabLst>
                          <a:tab pos="537210" algn="l"/>
                        </a:tabLst>
                      </a:pPr>
                      <a:r>
                        <a:rPr sz="2025" spc="-75" baseline="12345" dirty="0">
                          <a:solidFill>
                            <a:srgbClr val="305496"/>
                          </a:solidFill>
                          <a:latin typeface="Lucida Bright"/>
                          <a:cs typeface="Lucida Bright"/>
                        </a:rPr>
                        <a:t>4</a:t>
                      </a:r>
                      <a:r>
                        <a:rPr sz="2025" baseline="12345" dirty="0">
                          <a:solidFill>
                            <a:srgbClr val="305496"/>
                          </a:solidFill>
                          <a:latin typeface="Lucida Bright"/>
                          <a:cs typeface="Lucida Bright"/>
                        </a:rPr>
                        <a:t>	</a:t>
                      </a:r>
                      <a:r>
                        <a:rPr sz="1800" b="1" spc="-25" dirty="0">
                          <a:solidFill>
                            <a:srgbClr val="0000FF"/>
                          </a:solidFill>
                          <a:latin typeface="Lucida Bright"/>
                          <a:cs typeface="Lucida Bright"/>
                        </a:rPr>
                        <a:t>125</a:t>
                      </a:r>
                      <a:endParaRPr sz="1800">
                        <a:latin typeface="Lucida Bright"/>
                        <a:cs typeface="Lucida Bright"/>
                      </a:endParaRPr>
                    </a:p>
                  </a:txBody>
                  <a:tcPr marL="0" marR="0" marT="121285" marB="0">
                    <a:solidFill>
                      <a:srgbClr val="DDEBF7"/>
                    </a:solidFill>
                  </a:tcPr>
                </a:tc>
                <a:tc>
                  <a:txBody>
                    <a:bodyPr/>
                    <a:lstStyle/>
                    <a:p>
                      <a:pPr marL="3175" algn="ctr">
                        <a:lnSpc>
                          <a:spcPct val="100000"/>
                        </a:lnSpc>
                        <a:spcBef>
                          <a:spcPts val="1070"/>
                        </a:spcBef>
                      </a:pPr>
                      <a:r>
                        <a:rPr sz="1350" dirty="0">
                          <a:solidFill>
                            <a:srgbClr val="305496"/>
                          </a:solidFill>
                          <a:latin typeface="Lucida Bright"/>
                          <a:cs typeface="Lucida Bright"/>
                        </a:rPr>
                        <a:t>5</a:t>
                      </a:r>
                      <a:endParaRPr sz="1350">
                        <a:latin typeface="Lucida Bright"/>
                        <a:cs typeface="Lucida Bright"/>
                      </a:endParaRPr>
                    </a:p>
                  </a:txBody>
                  <a:tcPr marL="0" marR="0" marT="135890" marB="0">
                    <a:solidFill>
                      <a:srgbClr val="DDEBF7"/>
                    </a:solidFill>
                  </a:tcPr>
                </a:tc>
                <a:tc>
                  <a:txBody>
                    <a:bodyPr/>
                    <a:lstStyle/>
                    <a:p>
                      <a:pPr marL="99060">
                        <a:lnSpc>
                          <a:spcPct val="100000"/>
                        </a:lnSpc>
                        <a:spcBef>
                          <a:spcPts val="430"/>
                        </a:spcBef>
                      </a:pPr>
                      <a:r>
                        <a:rPr sz="1800" b="1" spc="-25" dirty="0">
                          <a:solidFill>
                            <a:srgbClr val="0000FF"/>
                          </a:solidFill>
                          <a:latin typeface="Lucida Bright"/>
                          <a:cs typeface="Lucida Bright"/>
                        </a:rPr>
                        <a:t>126</a:t>
                      </a:r>
                      <a:endParaRPr sz="1800">
                        <a:latin typeface="Lucida Bright"/>
                        <a:cs typeface="Lucida Bright"/>
                      </a:endParaRPr>
                    </a:p>
                  </a:txBody>
                  <a:tcPr marL="0" marR="0" marT="54610" marB="0">
                    <a:solidFill>
                      <a:srgbClr val="DDEBF7"/>
                    </a:solidFill>
                  </a:tcPr>
                </a:tc>
                <a:tc>
                  <a:txBody>
                    <a:bodyPr/>
                    <a:lstStyle/>
                    <a:p>
                      <a:pPr marL="81915">
                        <a:lnSpc>
                          <a:spcPct val="100000"/>
                        </a:lnSpc>
                        <a:spcBef>
                          <a:spcPts val="645"/>
                        </a:spcBef>
                        <a:tabLst>
                          <a:tab pos="579755" algn="l"/>
                        </a:tabLst>
                      </a:pPr>
                      <a:r>
                        <a:rPr sz="900" dirty="0">
                          <a:solidFill>
                            <a:srgbClr val="A9D08F"/>
                          </a:solidFill>
                          <a:latin typeface="Lucida Bright"/>
                          <a:cs typeface="Lucida Bright"/>
                        </a:rPr>
                        <a:t>Jul</a:t>
                      </a:r>
                      <a:r>
                        <a:rPr sz="900" spc="-5" dirty="0">
                          <a:solidFill>
                            <a:srgbClr val="A9D08F"/>
                          </a:solidFill>
                          <a:latin typeface="Lucida Bright"/>
                          <a:cs typeface="Lucida Bright"/>
                        </a:rPr>
                        <a:t> </a:t>
                      </a:r>
                      <a:r>
                        <a:rPr sz="1350" spc="-50" dirty="0">
                          <a:solidFill>
                            <a:srgbClr val="305496"/>
                          </a:solidFill>
                          <a:latin typeface="Lucida Bright"/>
                          <a:cs typeface="Lucida Bright"/>
                        </a:rPr>
                        <a:t>6</a:t>
                      </a:r>
                      <a:r>
                        <a:rPr sz="1350" dirty="0">
                          <a:solidFill>
                            <a:srgbClr val="305496"/>
                          </a:solidFill>
                          <a:latin typeface="Lucida Bright"/>
                          <a:cs typeface="Lucida Bright"/>
                        </a:rPr>
                        <a:t>	</a:t>
                      </a:r>
                      <a:r>
                        <a:rPr sz="2700" b="1" spc="-37" baseline="-12345" dirty="0">
                          <a:solidFill>
                            <a:srgbClr val="0000FF"/>
                          </a:solidFill>
                          <a:latin typeface="Lucida Bright"/>
                          <a:cs typeface="Lucida Bright"/>
                        </a:rPr>
                        <a:t>127</a:t>
                      </a:r>
                      <a:endParaRPr sz="2700" baseline="-12345">
                        <a:latin typeface="Lucida Bright"/>
                        <a:cs typeface="Lucida Bright"/>
                      </a:endParaRPr>
                    </a:p>
                  </a:txBody>
                  <a:tcPr marL="0" marR="0" marT="81915" marB="0">
                    <a:solidFill>
                      <a:srgbClr val="DDEBF7"/>
                    </a:solidFill>
                  </a:tcPr>
                </a:tc>
                <a:tc>
                  <a:txBody>
                    <a:bodyPr/>
                    <a:lstStyle/>
                    <a:p>
                      <a:pPr algn="ctr">
                        <a:lnSpc>
                          <a:spcPct val="100000"/>
                        </a:lnSpc>
                        <a:spcBef>
                          <a:spcPts val="1095"/>
                        </a:spcBef>
                      </a:pPr>
                      <a:r>
                        <a:rPr sz="1350" dirty="0">
                          <a:solidFill>
                            <a:srgbClr val="305496"/>
                          </a:solidFill>
                          <a:latin typeface="Lucida Bright"/>
                          <a:cs typeface="Lucida Bright"/>
                        </a:rPr>
                        <a:t>7</a:t>
                      </a:r>
                      <a:endParaRPr sz="1350">
                        <a:latin typeface="Lucida Bright"/>
                        <a:cs typeface="Lucida Bright"/>
                      </a:endParaRPr>
                    </a:p>
                  </a:txBody>
                  <a:tcPr marL="0" marR="0" marT="139065" marB="0">
                    <a:solidFill>
                      <a:srgbClr val="DDEBF7"/>
                    </a:solidFill>
                  </a:tcPr>
                </a:tc>
                <a:tc vMerge="1">
                  <a:txBody>
                    <a:bodyPr/>
                    <a:lstStyle/>
                    <a:p>
                      <a:endParaRPr/>
                    </a:p>
                  </a:txBody>
                  <a:tcPr marL="0" marR="0" marT="2540" marB="0">
                    <a:lnT w="28575">
                      <a:solidFill>
                        <a:srgbClr val="305496"/>
                      </a:solidFill>
                      <a:prstDash val="solid"/>
                    </a:lnT>
                    <a:solidFill>
                      <a:srgbClr val="DDEBF7"/>
                    </a:solidFill>
                  </a:tcPr>
                </a:tc>
                <a:tc>
                  <a:txBody>
                    <a:bodyPr/>
                    <a:lstStyle/>
                    <a:p>
                      <a:pPr marL="81915">
                        <a:lnSpc>
                          <a:spcPct val="100000"/>
                        </a:lnSpc>
                        <a:spcBef>
                          <a:spcPts val="645"/>
                        </a:spcBef>
                        <a:tabLst>
                          <a:tab pos="563245" algn="l"/>
                          <a:tab pos="1298575" algn="l"/>
                          <a:tab pos="1685289" algn="l"/>
                        </a:tabLst>
                      </a:pPr>
                      <a:r>
                        <a:rPr sz="900" dirty="0">
                          <a:solidFill>
                            <a:srgbClr val="A9D08F"/>
                          </a:solidFill>
                          <a:latin typeface="Lucida Bright"/>
                          <a:cs typeface="Lucida Bright"/>
                        </a:rPr>
                        <a:t>Jul</a:t>
                      </a:r>
                      <a:r>
                        <a:rPr sz="900" spc="-5" dirty="0">
                          <a:solidFill>
                            <a:srgbClr val="A9D08F"/>
                          </a:solidFill>
                          <a:latin typeface="Lucida Bright"/>
                          <a:cs typeface="Lucida Bright"/>
                        </a:rPr>
                        <a:t> </a:t>
                      </a:r>
                      <a:r>
                        <a:rPr sz="1350" spc="-50" dirty="0">
                          <a:solidFill>
                            <a:srgbClr val="305496"/>
                          </a:solidFill>
                          <a:latin typeface="Lucida Bright"/>
                          <a:cs typeface="Lucida Bright"/>
                        </a:rPr>
                        <a:t>8</a:t>
                      </a:r>
                      <a:r>
                        <a:rPr sz="1350" dirty="0">
                          <a:solidFill>
                            <a:srgbClr val="305496"/>
                          </a:solidFill>
                          <a:latin typeface="Lucida Bright"/>
                          <a:cs typeface="Lucida Bright"/>
                        </a:rPr>
                        <a:t>	</a:t>
                      </a:r>
                      <a:r>
                        <a:rPr sz="2700" b="1" spc="-37" baseline="10802" dirty="0">
                          <a:solidFill>
                            <a:srgbClr val="0000FF"/>
                          </a:solidFill>
                          <a:latin typeface="Lucida Bright"/>
                          <a:cs typeface="Lucida Bright"/>
                        </a:rPr>
                        <a:t>129</a:t>
                      </a:r>
                      <a:r>
                        <a:rPr sz="2700" b="1" baseline="10802" dirty="0">
                          <a:solidFill>
                            <a:srgbClr val="0000FF"/>
                          </a:solidFill>
                          <a:latin typeface="Lucida Bright"/>
                          <a:cs typeface="Lucida Bright"/>
                        </a:rPr>
                        <a:t>	</a:t>
                      </a:r>
                      <a:r>
                        <a:rPr sz="1350" spc="-50" dirty="0">
                          <a:solidFill>
                            <a:srgbClr val="C00000"/>
                          </a:solidFill>
                          <a:latin typeface="Lucida Bright"/>
                          <a:cs typeface="Lucida Bright"/>
                        </a:rPr>
                        <a:t>9</a:t>
                      </a:r>
                      <a:r>
                        <a:rPr sz="1350" dirty="0">
                          <a:solidFill>
                            <a:srgbClr val="C00000"/>
                          </a:solidFill>
                          <a:latin typeface="Lucida Bright"/>
                          <a:cs typeface="Lucida Bright"/>
                        </a:rPr>
                        <a:t>	</a:t>
                      </a:r>
                      <a:r>
                        <a:rPr sz="2700" b="1" spc="-37" baseline="-4629" dirty="0">
                          <a:solidFill>
                            <a:srgbClr val="0000FF"/>
                          </a:solidFill>
                          <a:latin typeface="Times New Roman"/>
                          <a:cs typeface="Times New Roman"/>
                        </a:rPr>
                        <a:t>130</a:t>
                      </a:r>
                      <a:endParaRPr sz="2700" baseline="-4629">
                        <a:latin typeface="Times New Roman"/>
                        <a:cs typeface="Times New Roman"/>
                      </a:endParaRPr>
                    </a:p>
                  </a:txBody>
                  <a:tcPr marL="0" marR="0" marT="81915" marB="0">
                    <a:solidFill>
                      <a:srgbClr val="DDEBF7"/>
                    </a:solidFill>
                  </a:tcPr>
                </a:tc>
                <a:extLst>
                  <a:ext uri="{0D108BD9-81ED-4DB2-BD59-A6C34878D82A}">
                    <a16:rowId xmlns:a16="http://schemas.microsoft.com/office/drawing/2014/main" val="10001"/>
                  </a:ext>
                </a:extLst>
              </a:tr>
              <a:tr h="142875">
                <a:tc>
                  <a:txBody>
                    <a:bodyPr/>
                    <a:lstStyle/>
                    <a:p>
                      <a:pPr marL="193675">
                        <a:lnSpc>
                          <a:spcPts val="944"/>
                        </a:lnSpc>
                        <a:spcBef>
                          <a:spcPts val="80"/>
                        </a:spcBef>
                      </a:pPr>
                      <a:r>
                        <a:rPr sz="800" dirty="0">
                          <a:solidFill>
                            <a:srgbClr val="843C0C"/>
                          </a:solidFill>
                          <a:latin typeface="Lucida Bright"/>
                          <a:cs typeface="Lucida Bright"/>
                        </a:rPr>
                        <a:t>New</a:t>
                      </a:r>
                      <a:r>
                        <a:rPr sz="800" spc="60" dirty="0">
                          <a:solidFill>
                            <a:srgbClr val="843C0C"/>
                          </a:solidFill>
                          <a:latin typeface="Lucida Bright"/>
                          <a:cs typeface="Lucida Bright"/>
                        </a:rPr>
                        <a:t> </a:t>
                      </a:r>
                      <a:r>
                        <a:rPr sz="800" dirty="0">
                          <a:solidFill>
                            <a:srgbClr val="843C0C"/>
                          </a:solidFill>
                          <a:latin typeface="Lucida Bright"/>
                          <a:cs typeface="Lucida Bright"/>
                        </a:rPr>
                        <a:t>Oil</a:t>
                      </a:r>
                      <a:r>
                        <a:rPr sz="800" spc="45" dirty="0">
                          <a:solidFill>
                            <a:srgbClr val="843C0C"/>
                          </a:solidFill>
                          <a:latin typeface="Lucida Bright"/>
                          <a:cs typeface="Lucida Bright"/>
                        </a:rPr>
                        <a:t> </a:t>
                      </a:r>
                      <a:r>
                        <a:rPr sz="800" dirty="0">
                          <a:solidFill>
                            <a:srgbClr val="843C0C"/>
                          </a:solidFill>
                          <a:latin typeface="Lucida Bright"/>
                          <a:cs typeface="Lucida Bright"/>
                        </a:rPr>
                        <a:t>Day</a:t>
                      </a:r>
                      <a:r>
                        <a:rPr sz="800" spc="60" dirty="0">
                          <a:solidFill>
                            <a:srgbClr val="843C0C"/>
                          </a:solidFill>
                          <a:latin typeface="Lucida Bright"/>
                          <a:cs typeface="Lucida Bright"/>
                        </a:rPr>
                        <a:t> </a:t>
                      </a:r>
                      <a:r>
                        <a:rPr sz="800" spc="-50" dirty="0">
                          <a:solidFill>
                            <a:srgbClr val="843C0C"/>
                          </a:solidFill>
                          <a:latin typeface="Lucida Bright"/>
                          <a:cs typeface="Lucida Bright"/>
                        </a:rPr>
                        <a:t>1</a:t>
                      </a:r>
                      <a:endParaRPr sz="800">
                        <a:latin typeface="Lucida Bright"/>
                        <a:cs typeface="Lucida Bright"/>
                      </a:endParaRPr>
                    </a:p>
                  </a:txBody>
                  <a:tcPr marL="0" marR="0" marT="10160" marB="0">
                    <a:lnB w="28575">
                      <a:solidFill>
                        <a:srgbClr val="305496"/>
                      </a:solidFill>
                      <a:prstDash val="solid"/>
                    </a:lnB>
                    <a:solidFill>
                      <a:srgbClr val="FFF2CC"/>
                    </a:solidFill>
                  </a:tcPr>
                </a:tc>
                <a:tc gridSpan="8">
                  <a:txBody>
                    <a:bodyPr/>
                    <a:lstStyle/>
                    <a:p>
                      <a:pPr marR="274955" algn="r">
                        <a:lnSpc>
                          <a:spcPts val="944"/>
                        </a:lnSpc>
                        <a:spcBef>
                          <a:spcPts val="80"/>
                        </a:spcBef>
                      </a:pPr>
                      <a:r>
                        <a:rPr sz="800" dirty="0">
                          <a:solidFill>
                            <a:srgbClr val="F4B085"/>
                          </a:solidFill>
                          <a:latin typeface="Lucida Bright"/>
                          <a:cs typeface="Lucida Bright"/>
                        </a:rPr>
                        <a:t>Parsha</a:t>
                      </a:r>
                      <a:r>
                        <a:rPr sz="800" spc="55" dirty="0">
                          <a:solidFill>
                            <a:srgbClr val="F4B085"/>
                          </a:solidFill>
                          <a:latin typeface="Lucida Bright"/>
                          <a:cs typeface="Lucida Bright"/>
                        </a:rPr>
                        <a:t> </a:t>
                      </a:r>
                      <a:r>
                        <a:rPr sz="800" dirty="0">
                          <a:solidFill>
                            <a:srgbClr val="F4B085"/>
                          </a:solidFill>
                          <a:latin typeface="Lucida Bright"/>
                          <a:cs typeface="Lucida Bright"/>
                        </a:rPr>
                        <a:t>19,</a:t>
                      </a:r>
                      <a:r>
                        <a:rPr sz="800" spc="65" dirty="0">
                          <a:solidFill>
                            <a:srgbClr val="F4B085"/>
                          </a:solidFill>
                          <a:latin typeface="Lucida Bright"/>
                          <a:cs typeface="Lucida Bright"/>
                        </a:rPr>
                        <a:t> </a:t>
                      </a:r>
                      <a:r>
                        <a:rPr sz="800" dirty="0">
                          <a:solidFill>
                            <a:srgbClr val="F4B085"/>
                          </a:solidFill>
                          <a:latin typeface="Lucida Bright"/>
                          <a:cs typeface="Lucida Bright"/>
                        </a:rPr>
                        <a:t>Oil</a:t>
                      </a:r>
                      <a:r>
                        <a:rPr sz="800" spc="50" dirty="0">
                          <a:solidFill>
                            <a:srgbClr val="F4B085"/>
                          </a:solidFill>
                          <a:latin typeface="Lucida Bright"/>
                          <a:cs typeface="Lucida Bright"/>
                        </a:rPr>
                        <a:t> </a:t>
                      </a:r>
                      <a:r>
                        <a:rPr sz="800" spc="-50" dirty="0">
                          <a:solidFill>
                            <a:srgbClr val="F4B085"/>
                          </a:solidFill>
                          <a:latin typeface="Lucida Bright"/>
                          <a:cs typeface="Lucida Bright"/>
                        </a:rPr>
                        <a:t>7</a:t>
                      </a:r>
                      <a:endParaRPr sz="800" dirty="0">
                        <a:latin typeface="Lucida Bright"/>
                        <a:cs typeface="Lucida Bright"/>
                      </a:endParaRPr>
                    </a:p>
                  </a:txBody>
                  <a:tcPr marL="0" marR="0" marT="10160" marB="0">
                    <a:lnB w="28575">
                      <a:solidFill>
                        <a:srgbClr val="305496"/>
                      </a:solidFill>
                      <a:prstDash val="solid"/>
                    </a:lnB>
                    <a:solidFill>
                      <a:srgbClr val="DDEBF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18" name="object 18"/>
          <p:cNvSpPr txBox="1"/>
          <p:nvPr/>
        </p:nvSpPr>
        <p:spPr>
          <a:xfrm>
            <a:off x="1550924"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10</a:t>
            </a:r>
            <a:endParaRPr sz="1350">
              <a:latin typeface="Lucida Bright"/>
              <a:cs typeface="Lucida Bright"/>
            </a:endParaRPr>
          </a:p>
        </p:txBody>
      </p:sp>
      <p:sp>
        <p:nvSpPr>
          <p:cNvPr id="19" name="object 19"/>
          <p:cNvSpPr txBox="1"/>
          <p:nvPr/>
        </p:nvSpPr>
        <p:spPr>
          <a:xfrm>
            <a:off x="265498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11</a:t>
            </a:r>
            <a:endParaRPr sz="1350">
              <a:latin typeface="Lucida Bright"/>
              <a:cs typeface="Lucida Bright"/>
            </a:endParaRPr>
          </a:p>
        </p:txBody>
      </p:sp>
      <p:sp>
        <p:nvSpPr>
          <p:cNvPr id="20" name="object 20"/>
          <p:cNvSpPr txBox="1"/>
          <p:nvPr/>
        </p:nvSpPr>
        <p:spPr>
          <a:xfrm>
            <a:off x="375904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12</a:t>
            </a:r>
            <a:endParaRPr sz="1350">
              <a:latin typeface="Lucida Bright"/>
              <a:cs typeface="Lucida Bright"/>
            </a:endParaRPr>
          </a:p>
        </p:txBody>
      </p:sp>
      <p:sp>
        <p:nvSpPr>
          <p:cNvPr id="21" name="object 21"/>
          <p:cNvSpPr txBox="1"/>
          <p:nvPr/>
        </p:nvSpPr>
        <p:spPr>
          <a:xfrm>
            <a:off x="486310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13</a:t>
            </a:r>
            <a:endParaRPr sz="1350">
              <a:latin typeface="Lucida Bright"/>
              <a:cs typeface="Lucida Bright"/>
            </a:endParaRPr>
          </a:p>
        </p:txBody>
      </p:sp>
      <p:sp>
        <p:nvSpPr>
          <p:cNvPr id="22" name="object 22"/>
          <p:cNvSpPr txBox="1"/>
          <p:nvPr/>
        </p:nvSpPr>
        <p:spPr>
          <a:xfrm>
            <a:off x="596716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14</a:t>
            </a:r>
            <a:endParaRPr sz="1350">
              <a:latin typeface="Lucida Bright"/>
              <a:cs typeface="Lucida Bright"/>
            </a:endParaRPr>
          </a:p>
        </p:txBody>
      </p:sp>
      <p:sp>
        <p:nvSpPr>
          <p:cNvPr id="23" name="object 23"/>
          <p:cNvSpPr txBox="1"/>
          <p:nvPr/>
        </p:nvSpPr>
        <p:spPr>
          <a:xfrm>
            <a:off x="7071223"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15</a:t>
            </a:r>
            <a:endParaRPr sz="1350">
              <a:latin typeface="Lucida Bright"/>
              <a:cs typeface="Lucida Bright"/>
            </a:endParaRPr>
          </a:p>
        </p:txBody>
      </p:sp>
      <p:sp>
        <p:nvSpPr>
          <p:cNvPr id="24" name="object 24"/>
          <p:cNvSpPr txBox="1"/>
          <p:nvPr/>
        </p:nvSpPr>
        <p:spPr>
          <a:xfrm>
            <a:off x="8176151" y="408609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C00000"/>
                </a:solidFill>
                <a:latin typeface="Lucida Bright"/>
                <a:cs typeface="Lucida Bright"/>
              </a:rPr>
              <a:t>16</a:t>
            </a:r>
            <a:endParaRPr sz="1350">
              <a:latin typeface="Lucida Bright"/>
              <a:cs typeface="Lucida Bright"/>
            </a:endParaRPr>
          </a:p>
        </p:txBody>
      </p:sp>
      <p:sp>
        <p:nvSpPr>
          <p:cNvPr id="25" name="object 25"/>
          <p:cNvSpPr txBox="1"/>
          <p:nvPr/>
        </p:nvSpPr>
        <p:spPr>
          <a:xfrm>
            <a:off x="7846568" y="4463288"/>
            <a:ext cx="895985" cy="153035"/>
          </a:xfrm>
          <a:prstGeom prst="rect">
            <a:avLst/>
          </a:prstGeom>
        </p:spPr>
        <p:txBody>
          <a:bodyPr vert="horz" wrap="square" lIns="0" tIns="17145" rIns="0" bIns="0" rtlCol="0">
            <a:spAutoFit/>
          </a:bodyPr>
          <a:lstStyle/>
          <a:p>
            <a:pPr marL="12700">
              <a:lnSpc>
                <a:spcPct val="100000"/>
              </a:lnSpc>
              <a:spcBef>
                <a:spcPts val="135"/>
              </a:spcBef>
            </a:pPr>
            <a:r>
              <a:rPr sz="800" dirty="0">
                <a:solidFill>
                  <a:srgbClr val="F4B085"/>
                </a:solidFill>
                <a:latin typeface="Lucida Bright"/>
                <a:cs typeface="Lucida Bright"/>
              </a:rPr>
              <a:t>Parsha</a:t>
            </a:r>
            <a:r>
              <a:rPr sz="800" spc="55" dirty="0">
                <a:solidFill>
                  <a:srgbClr val="F4B085"/>
                </a:solidFill>
                <a:latin typeface="Lucida Bright"/>
                <a:cs typeface="Lucida Bright"/>
              </a:rPr>
              <a:t> </a:t>
            </a:r>
            <a:r>
              <a:rPr sz="800" dirty="0">
                <a:solidFill>
                  <a:srgbClr val="F4B085"/>
                </a:solidFill>
                <a:latin typeface="Lucida Bright"/>
                <a:cs typeface="Lucida Bright"/>
              </a:rPr>
              <a:t>20,</a:t>
            </a:r>
            <a:r>
              <a:rPr sz="800" spc="65" dirty="0">
                <a:solidFill>
                  <a:srgbClr val="F4B085"/>
                </a:solidFill>
                <a:latin typeface="Lucida Bright"/>
                <a:cs typeface="Lucida Bright"/>
              </a:rPr>
              <a:t> </a:t>
            </a:r>
            <a:r>
              <a:rPr sz="800" dirty="0">
                <a:solidFill>
                  <a:srgbClr val="F4B085"/>
                </a:solidFill>
                <a:latin typeface="Lucida Bright"/>
                <a:cs typeface="Lucida Bright"/>
              </a:rPr>
              <a:t>Oil</a:t>
            </a:r>
            <a:r>
              <a:rPr sz="800" spc="50" dirty="0">
                <a:solidFill>
                  <a:srgbClr val="F4B085"/>
                </a:solidFill>
                <a:latin typeface="Lucida Bright"/>
                <a:cs typeface="Lucida Bright"/>
              </a:rPr>
              <a:t> </a:t>
            </a:r>
            <a:r>
              <a:rPr sz="800" spc="-25" dirty="0">
                <a:solidFill>
                  <a:srgbClr val="F4B085"/>
                </a:solidFill>
                <a:latin typeface="Lucida Bright"/>
                <a:cs typeface="Lucida Bright"/>
              </a:rPr>
              <a:t>14</a:t>
            </a:r>
            <a:endParaRPr sz="800">
              <a:latin typeface="Lucida Bright"/>
              <a:cs typeface="Lucida Bright"/>
            </a:endParaRPr>
          </a:p>
        </p:txBody>
      </p:sp>
      <p:sp>
        <p:nvSpPr>
          <p:cNvPr id="26" name="object 26"/>
          <p:cNvSpPr txBox="1"/>
          <p:nvPr/>
        </p:nvSpPr>
        <p:spPr>
          <a:xfrm>
            <a:off x="1490725" y="462407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6-</a:t>
            </a:r>
            <a:r>
              <a:rPr sz="900" spc="-25" dirty="0">
                <a:solidFill>
                  <a:srgbClr val="A9D08F"/>
                </a:solidFill>
                <a:latin typeface="Lucida Bright"/>
                <a:cs typeface="Lucida Bright"/>
              </a:rPr>
              <a:t>Aug</a:t>
            </a:r>
            <a:endParaRPr sz="900">
              <a:latin typeface="Lucida Bright"/>
              <a:cs typeface="Lucida Bright"/>
            </a:endParaRPr>
          </a:p>
        </p:txBody>
      </p:sp>
      <p:sp>
        <p:nvSpPr>
          <p:cNvPr id="27" name="object 27"/>
          <p:cNvSpPr txBox="1"/>
          <p:nvPr/>
        </p:nvSpPr>
        <p:spPr>
          <a:xfrm>
            <a:off x="2594616" y="462407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7-</a:t>
            </a:r>
            <a:r>
              <a:rPr sz="900" spc="-25" dirty="0">
                <a:solidFill>
                  <a:srgbClr val="A9D08F"/>
                </a:solidFill>
                <a:latin typeface="Lucida Bright"/>
                <a:cs typeface="Lucida Bright"/>
              </a:rPr>
              <a:t>Aug</a:t>
            </a:r>
            <a:endParaRPr sz="900">
              <a:latin typeface="Lucida Bright"/>
              <a:cs typeface="Lucida Bright"/>
            </a:endParaRPr>
          </a:p>
        </p:txBody>
      </p:sp>
      <p:sp>
        <p:nvSpPr>
          <p:cNvPr id="28" name="object 28"/>
          <p:cNvSpPr txBox="1"/>
          <p:nvPr/>
        </p:nvSpPr>
        <p:spPr>
          <a:xfrm>
            <a:off x="3698506" y="462407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8-</a:t>
            </a:r>
            <a:r>
              <a:rPr sz="900" spc="-25" dirty="0">
                <a:solidFill>
                  <a:srgbClr val="A9D08F"/>
                </a:solidFill>
                <a:latin typeface="Lucida Bright"/>
                <a:cs typeface="Lucida Bright"/>
              </a:rPr>
              <a:t>Aug</a:t>
            </a:r>
            <a:endParaRPr sz="900">
              <a:latin typeface="Lucida Bright"/>
              <a:cs typeface="Lucida Bright"/>
            </a:endParaRPr>
          </a:p>
        </p:txBody>
      </p:sp>
      <p:sp>
        <p:nvSpPr>
          <p:cNvPr id="29" name="object 29"/>
          <p:cNvSpPr txBox="1"/>
          <p:nvPr/>
        </p:nvSpPr>
        <p:spPr>
          <a:xfrm>
            <a:off x="4802397" y="4624070"/>
            <a:ext cx="35750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9-</a:t>
            </a:r>
            <a:r>
              <a:rPr sz="900" spc="-25" dirty="0">
                <a:solidFill>
                  <a:srgbClr val="A9D08F"/>
                </a:solidFill>
                <a:latin typeface="Lucida Bright"/>
                <a:cs typeface="Lucida Bright"/>
              </a:rPr>
              <a:t>Aug</a:t>
            </a:r>
            <a:endParaRPr sz="900">
              <a:latin typeface="Lucida Bright"/>
              <a:cs typeface="Lucida Bright"/>
            </a:endParaRPr>
          </a:p>
        </p:txBody>
      </p:sp>
      <p:sp>
        <p:nvSpPr>
          <p:cNvPr id="30" name="object 30"/>
          <p:cNvSpPr txBox="1"/>
          <p:nvPr/>
        </p:nvSpPr>
        <p:spPr>
          <a:xfrm>
            <a:off x="5871238" y="4624070"/>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10-</a:t>
            </a:r>
            <a:r>
              <a:rPr sz="900" spc="-25" dirty="0">
                <a:solidFill>
                  <a:srgbClr val="A9D08F"/>
                </a:solidFill>
                <a:latin typeface="Lucida Bright"/>
                <a:cs typeface="Lucida Bright"/>
              </a:rPr>
              <a:t>Aug</a:t>
            </a:r>
            <a:endParaRPr sz="900">
              <a:latin typeface="Lucida Bright"/>
              <a:cs typeface="Lucida Bright"/>
            </a:endParaRPr>
          </a:p>
        </p:txBody>
      </p:sp>
      <p:sp>
        <p:nvSpPr>
          <p:cNvPr id="31" name="object 31"/>
          <p:cNvSpPr txBox="1"/>
          <p:nvPr/>
        </p:nvSpPr>
        <p:spPr>
          <a:xfrm>
            <a:off x="6975244" y="4624070"/>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11-</a:t>
            </a:r>
            <a:r>
              <a:rPr sz="900" spc="-25" dirty="0">
                <a:solidFill>
                  <a:srgbClr val="A9D08F"/>
                </a:solidFill>
                <a:latin typeface="Lucida Bright"/>
                <a:cs typeface="Lucida Bright"/>
              </a:rPr>
              <a:t>Aug</a:t>
            </a:r>
            <a:endParaRPr sz="900">
              <a:latin typeface="Lucida Bright"/>
              <a:cs typeface="Lucida Bright"/>
            </a:endParaRPr>
          </a:p>
        </p:txBody>
      </p:sp>
      <p:sp>
        <p:nvSpPr>
          <p:cNvPr id="32" name="object 32"/>
          <p:cNvSpPr txBox="1"/>
          <p:nvPr/>
        </p:nvSpPr>
        <p:spPr>
          <a:xfrm>
            <a:off x="8079250" y="4624070"/>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12-</a:t>
            </a:r>
            <a:r>
              <a:rPr sz="900" spc="-25" dirty="0">
                <a:solidFill>
                  <a:srgbClr val="A9D08F"/>
                </a:solidFill>
                <a:latin typeface="Lucida Bright"/>
                <a:cs typeface="Lucida Bright"/>
              </a:rPr>
              <a:t>Aug</a:t>
            </a:r>
            <a:endParaRPr sz="900">
              <a:latin typeface="Lucida Bright"/>
              <a:cs typeface="Lucida Bright"/>
            </a:endParaRPr>
          </a:p>
        </p:txBody>
      </p:sp>
      <p:sp>
        <p:nvSpPr>
          <p:cNvPr id="33" name="object 33"/>
          <p:cNvSpPr txBox="1"/>
          <p:nvPr/>
        </p:nvSpPr>
        <p:spPr>
          <a:xfrm>
            <a:off x="1550924"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17</a:t>
            </a:r>
            <a:endParaRPr sz="1350">
              <a:latin typeface="Lucida Bright"/>
              <a:cs typeface="Lucida Bright"/>
            </a:endParaRPr>
          </a:p>
        </p:txBody>
      </p:sp>
      <p:sp>
        <p:nvSpPr>
          <p:cNvPr id="34" name="object 34"/>
          <p:cNvSpPr txBox="1"/>
          <p:nvPr/>
        </p:nvSpPr>
        <p:spPr>
          <a:xfrm>
            <a:off x="265498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18</a:t>
            </a:r>
            <a:endParaRPr sz="1350">
              <a:latin typeface="Lucida Bright"/>
              <a:cs typeface="Lucida Bright"/>
            </a:endParaRPr>
          </a:p>
        </p:txBody>
      </p:sp>
      <p:sp>
        <p:nvSpPr>
          <p:cNvPr id="35" name="object 35"/>
          <p:cNvSpPr txBox="1"/>
          <p:nvPr/>
        </p:nvSpPr>
        <p:spPr>
          <a:xfrm>
            <a:off x="375904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19</a:t>
            </a:r>
            <a:endParaRPr sz="1350">
              <a:latin typeface="Lucida Bright"/>
              <a:cs typeface="Lucida Bright"/>
            </a:endParaRPr>
          </a:p>
        </p:txBody>
      </p:sp>
      <p:sp>
        <p:nvSpPr>
          <p:cNvPr id="36" name="object 36"/>
          <p:cNvSpPr txBox="1"/>
          <p:nvPr/>
        </p:nvSpPr>
        <p:spPr>
          <a:xfrm>
            <a:off x="486310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20</a:t>
            </a:r>
            <a:endParaRPr sz="1350">
              <a:latin typeface="Lucida Bright"/>
              <a:cs typeface="Lucida Bright"/>
            </a:endParaRPr>
          </a:p>
        </p:txBody>
      </p:sp>
      <p:sp>
        <p:nvSpPr>
          <p:cNvPr id="37" name="object 37"/>
          <p:cNvSpPr txBox="1"/>
          <p:nvPr/>
        </p:nvSpPr>
        <p:spPr>
          <a:xfrm>
            <a:off x="596716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21</a:t>
            </a:r>
            <a:endParaRPr sz="1350">
              <a:latin typeface="Lucida Bright"/>
              <a:cs typeface="Lucida Bright"/>
            </a:endParaRPr>
          </a:p>
        </p:txBody>
      </p:sp>
      <p:sp>
        <p:nvSpPr>
          <p:cNvPr id="38" name="object 38"/>
          <p:cNvSpPr txBox="1"/>
          <p:nvPr/>
        </p:nvSpPr>
        <p:spPr>
          <a:xfrm>
            <a:off x="7071223"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22</a:t>
            </a:r>
            <a:endParaRPr sz="1350">
              <a:latin typeface="Lucida Bright"/>
              <a:cs typeface="Lucida Bright"/>
            </a:endParaRPr>
          </a:p>
        </p:txBody>
      </p:sp>
      <p:sp>
        <p:nvSpPr>
          <p:cNvPr id="39" name="object 39"/>
          <p:cNvSpPr txBox="1"/>
          <p:nvPr/>
        </p:nvSpPr>
        <p:spPr>
          <a:xfrm>
            <a:off x="8176151" y="4947158"/>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C00000"/>
                </a:solidFill>
                <a:latin typeface="Lucida Bright"/>
                <a:cs typeface="Lucida Bright"/>
              </a:rPr>
              <a:t>23</a:t>
            </a:r>
            <a:endParaRPr sz="1350">
              <a:latin typeface="Lucida Bright"/>
              <a:cs typeface="Lucida Bright"/>
            </a:endParaRPr>
          </a:p>
        </p:txBody>
      </p:sp>
      <p:sp>
        <p:nvSpPr>
          <p:cNvPr id="40" name="object 40"/>
          <p:cNvSpPr txBox="1"/>
          <p:nvPr/>
        </p:nvSpPr>
        <p:spPr>
          <a:xfrm>
            <a:off x="7846568" y="5324347"/>
            <a:ext cx="895985" cy="153035"/>
          </a:xfrm>
          <a:prstGeom prst="rect">
            <a:avLst/>
          </a:prstGeom>
        </p:spPr>
        <p:txBody>
          <a:bodyPr vert="horz" wrap="square" lIns="0" tIns="17145" rIns="0" bIns="0" rtlCol="0">
            <a:spAutoFit/>
          </a:bodyPr>
          <a:lstStyle/>
          <a:p>
            <a:pPr marL="12700">
              <a:lnSpc>
                <a:spcPct val="100000"/>
              </a:lnSpc>
              <a:spcBef>
                <a:spcPts val="135"/>
              </a:spcBef>
            </a:pPr>
            <a:r>
              <a:rPr sz="800" dirty="0">
                <a:solidFill>
                  <a:srgbClr val="F4B085"/>
                </a:solidFill>
                <a:latin typeface="Lucida Bright"/>
                <a:cs typeface="Lucida Bright"/>
              </a:rPr>
              <a:t>Parsha</a:t>
            </a:r>
            <a:r>
              <a:rPr sz="800" spc="55" dirty="0">
                <a:solidFill>
                  <a:srgbClr val="F4B085"/>
                </a:solidFill>
                <a:latin typeface="Lucida Bright"/>
                <a:cs typeface="Lucida Bright"/>
              </a:rPr>
              <a:t> </a:t>
            </a:r>
            <a:r>
              <a:rPr sz="800" dirty="0">
                <a:solidFill>
                  <a:srgbClr val="F4B085"/>
                </a:solidFill>
                <a:latin typeface="Lucida Bright"/>
                <a:cs typeface="Lucida Bright"/>
              </a:rPr>
              <a:t>21,</a:t>
            </a:r>
            <a:r>
              <a:rPr sz="800" spc="65" dirty="0">
                <a:solidFill>
                  <a:srgbClr val="F4B085"/>
                </a:solidFill>
                <a:latin typeface="Lucida Bright"/>
                <a:cs typeface="Lucida Bright"/>
              </a:rPr>
              <a:t> </a:t>
            </a:r>
            <a:r>
              <a:rPr sz="800" dirty="0">
                <a:solidFill>
                  <a:srgbClr val="F4B085"/>
                </a:solidFill>
                <a:latin typeface="Lucida Bright"/>
                <a:cs typeface="Lucida Bright"/>
              </a:rPr>
              <a:t>Oil</a:t>
            </a:r>
            <a:r>
              <a:rPr sz="800" spc="50" dirty="0">
                <a:solidFill>
                  <a:srgbClr val="F4B085"/>
                </a:solidFill>
                <a:latin typeface="Lucida Bright"/>
                <a:cs typeface="Lucida Bright"/>
              </a:rPr>
              <a:t> </a:t>
            </a:r>
            <a:r>
              <a:rPr sz="800" spc="-25" dirty="0">
                <a:solidFill>
                  <a:srgbClr val="F4B085"/>
                </a:solidFill>
                <a:latin typeface="Lucida Bright"/>
                <a:cs typeface="Lucida Bright"/>
              </a:rPr>
              <a:t>21</a:t>
            </a:r>
            <a:endParaRPr sz="800">
              <a:latin typeface="Lucida Bright"/>
              <a:cs typeface="Lucida Bright"/>
            </a:endParaRPr>
          </a:p>
        </p:txBody>
      </p:sp>
      <p:sp>
        <p:nvSpPr>
          <p:cNvPr id="41" name="object 41"/>
          <p:cNvSpPr txBox="1"/>
          <p:nvPr/>
        </p:nvSpPr>
        <p:spPr>
          <a:xfrm>
            <a:off x="1455674" y="5485129"/>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13-</a:t>
            </a:r>
            <a:r>
              <a:rPr sz="900" spc="-25" dirty="0">
                <a:solidFill>
                  <a:srgbClr val="A9D08F"/>
                </a:solidFill>
                <a:latin typeface="Lucida Bright"/>
                <a:cs typeface="Lucida Bright"/>
              </a:rPr>
              <a:t>Aug</a:t>
            </a:r>
            <a:endParaRPr sz="900">
              <a:latin typeface="Lucida Bright"/>
              <a:cs typeface="Lucida Bright"/>
            </a:endParaRPr>
          </a:p>
        </p:txBody>
      </p:sp>
      <p:sp>
        <p:nvSpPr>
          <p:cNvPr id="42" name="object 42"/>
          <p:cNvSpPr txBox="1"/>
          <p:nvPr/>
        </p:nvSpPr>
        <p:spPr>
          <a:xfrm>
            <a:off x="2559564" y="5485129"/>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14-</a:t>
            </a:r>
            <a:r>
              <a:rPr sz="900" spc="-25" dirty="0">
                <a:solidFill>
                  <a:srgbClr val="A9D08F"/>
                </a:solidFill>
                <a:latin typeface="Lucida Bright"/>
                <a:cs typeface="Lucida Bright"/>
              </a:rPr>
              <a:t>Aug</a:t>
            </a:r>
            <a:endParaRPr sz="900">
              <a:latin typeface="Lucida Bright"/>
              <a:cs typeface="Lucida Bright"/>
            </a:endParaRPr>
          </a:p>
        </p:txBody>
      </p:sp>
      <p:sp>
        <p:nvSpPr>
          <p:cNvPr id="43" name="object 43"/>
          <p:cNvSpPr txBox="1"/>
          <p:nvPr/>
        </p:nvSpPr>
        <p:spPr>
          <a:xfrm>
            <a:off x="3663455" y="5485129"/>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15-</a:t>
            </a:r>
            <a:r>
              <a:rPr sz="900" spc="-25" dirty="0">
                <a:solidFill>
                  <a:srgbClr val="A9D08F"/>
                </a:solidFill>
                <a:latin typeface="Lucida Bright"/>
                <a:cs typeface="Lucida Bright"/>
              </a:rPr>
              <a:t>Aug</a:t>
            </a:r>
            <a:endParaRPr sz="900">
              <a:latin typeface="Lucida Bright"/>
              <a:cs typeface="Lucida Bright"/>
            </a:endParaRPr>
          </a:p>
        </p:txBody>
      </p:sp>
      <p:sp>
        <p:nvSpPr>
          <p:cNvPr id="44" name="object 44"/>
          <p:cNvSpPr txBox="1"/>
          <p:nvPr/>
        </p:nvSpPr>
        <p:spPr>
          <a:xfrm>
            <a:off x="4767345" y="5485129"/>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Aug</a:t>
            </a:r>
            <a:endParaRPr sz="900">
              <a:latin typeface="Lucida Bright"/>
              <a:cs typeface="Lucida Bright"/>
            </a:endParaRPr>
          </a:p>
        </p:txBody>
      </p:sp>
      <p:sp>
        <p:nvSpPr>
          <p:cNvPr id="45" name="object 45"/>
          <p:cNvSpPr txBox="1"/>
          <p:nvPr/>
        </p:nvSpPr>
        <p:spPr>
          <a:xfrm>
            <a:off x="5871235" y="5485129"/>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Aug</a:t>
            </a:r>
            <a:endParaRPr sz="900">
              <a:latin typeface="Lucida Bright"/>
              <a:cs typeface="Lucida Bright"/>
            </a:endParaRPr>
          </a:p>
        </p:txBody>
      </p:sp>
      <p:sp>
        <p:nvSpPr>
          <p:cNvPr id="46" name="object 46"/>
          <p:cNvSpPr txBox="1"/>
          <p:nvPr/>
        </p:nvSpPr>
        <p:spPr>
          <a:xfrm>
            <a:off x="6975126" y="5485129"/>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Aug</a:t>
            </a:r>
            <a:endParaRPr sz="900">
              <a:latin typeface="Lucida Bright"/>
              <a:cs typeface="Lucida Bright"/>
            </a:endParaRPr>
          </a:p>
        </p:txBody>
      </p:sp>
      <p:sp>
        <p:nvSpPr>
          <p:cNvPr id="47" name="object 47"/>
          <p:cNvSpPr txBox="1"/>
          <p:nvPr/>
        </p:nvSpPr>
        <p:spPr>
          <a:xfrm>
            <a:off x="8079016" y="5485129"/>
            <a:ext cx="427355" cy="164465"/>
          </a:xfrm>
          <a:prstGeom prst="rect">
            <a:avLst/>
          </a:prstGeom>
        </p:spPr>
        <p:txBody>
          <a:bodyPr vert="horz" wrap="square" lIns="0" tIns="13970" rIns="0" bIns="0" rtlCol="0">
            <a:spAutoFit/>
          </a:bodyPr>
          <a:lstStyle/>
          <a:p>
            <a:pPr marL="12700">
              <a:lnSpc>
                <a:spcPct val="100000"/>
              </a:lnSpc>
              <a:spcBef>
                <a:spcPts val="110"/>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Aug</a:t>
            </a:r>
            <a:endParaRPr sz="900">
              <a:latin typeface="Lucida Bright"/>
              <a:cs typeface="Lucida Bright"/>
            </a:endParaRPr>
          </a:p>
        </p:txBody>
      </p:sp>
      <p:sp>
        <p:nvSpPr>
          <p:cNvPr id="48" name="object 48"/>
          <p:cNvSpPr txBox="1"/>
          <p:nvPr/>
        </p:nvSpPr>
        <p:spPr>
          <a:xfrm>
            <a:off x="1550924" y="5808217"/>
            <a:ext cx="1341755" cy="234315"/>
          </a:xfrm>
          <a:prstGeom prst="rect">
            <a:avLst/>
          </a:prstGeom>
        </p:spPr>
        <p:txBody>
          <a:bodyPr vert="horz" wrap="square" lIns="0" tIns="14604" rIns="0" bIns="0" rtlCol="0">
            <a:spAutoFit/>
          </a:bodyPr>
          <a:lstStyle/>
          <a:p>
            <a:pPr marL="12700">
              <a:lnSpc>
                <a:spcPct val="100000"/>
              </a:lnSpc>
              <a:spcBef>
                <a:spcPts val="114"/>
              </a:spcBef>
              <a:tabLst>
                <a:tab pos="1116330" algn="l"/>
              </a:tabLst>
            </a:pPr>
            <a:r>
              <a:rPr sz="1350" spc="-25" dirty="0">
                <a:solidFill>
                  <a:srgbClr val="305496"/>
                </a:solidFill>
                <a:latin typeface="Lucida Bright"/>
                <a:cs typeface="Lucida Bright"/>
              </a:rPr>
              <a:t>24</a:t>
            </a:r>
            <a:r>
              <a:rPr sz="1350" dirty="0">
                <a:solidFill>
                  <a:srgbClr val="305496"/>
                </a:solidFill>
                <a:latin typeface="Lucida Bright"/>
                <a:cs typeface="Lucida Bright"/>
              </a:rPr>
              <a:t>	</a:t>
            </a:r>
            <a:r>
              <a:rPr sz="1350" spc="-25" dirty="0">
                <a:solidFill>
                  <a:srgbClr val="305496"/>
                </a:solidFill>
                <a:latin typeface="Lucida Bright"/>
                <a:cs typeface="Lucida Bright"/>
              </a:rPr>
              <a:t>25</a:t>
            </a:r>
            <a:endParaRPr sz="1350">
              <a:latin typeface="Lucida Bright"/>
              <a:cs typeface="Lucida Bright"/>
            </a:endParaRPr>
          </a:p>
        </p:txBody>
      </p:sp>
      <p:sp>
        <p:nvSpPr>
          <p:cNvPr id="49" name="object 49"/>
          <p:cNvSpPr txBox="1"/>
          <p:nvPr/>
        </p:nvSpPr>
        <p:spPr>
          <a:xfrm>
            <a:off x="3759043"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26</a:t>
            </a:r>
            <a:endParaRPr sz="1350">
              <a:latin typeface="Lucida Bright"/>
              <a:cs typeface="Lucida Bright"/>
            </a:endParaRPr>
          </a:p>
        </p:txBody>
      </p:sp>
      <p:sp>
        <p:nvSpPr>
          <p:cNvPr id="50" name="object 50"/>
          <p:cNvSpPr txBox="1"/>
          <p:nvPr/>
        </p:nvSpPr>
        <p:spPr>
          <a:xfrm>
            <a:off x="4863103"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27</a:t>
            </a:r>
            <a:endParaRPr sz="1350">
              <a:latin typeface="Lucida Bright"/>
              <a:cs typeface="Lucida Bright"/>
            </a:endParaRPr>
          </a:p>
        </p:txBody>
      </p:sp>
      <p:sp>
        <p:nvSpPr>
          <p:cNvPr id="51" name="object 51"/>
          <p:cNvSpPr txBox="1"/>
          <p:nvPr/>
        </p:nvSpPr>
        <p:spPr>
          <a:xfrm>
            <a:off x="5967163"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28</a:t>
            </a:r>
            <a:endParaRPr sz="1350">
              <a:latin typeface="Lucida Bright"/>
              <a:cs typeface="Lucida Bright"/>
            </a:endParaRPr>
          </a:p>
        </p:txBody>
      </p:sp>
      <p:sp>
        <p:nvSpPr>
          <p:cNvPr id="52" name="object 52"/>
          <p:cNvSpPr txBox="1"/>
          <p:nvPr/>
        </p:nvSpPr>
        <p:spPr>
          <a:xfrm>
            <a:off x="7068794"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305496"/>
                </a:solidFill>
                <a:latin typeface="Lucida Bright"/>
                <a:cs typeface="Lucida Bright"/>
              </a:rPr>
              <a:t>29</a:t>
            </a:r>
            <a:endParaRPr sz="1350">
              <a:latin typeface="Lucida Bright"/>
              <a:cs typeface="Lucida Bright"/>
            </a:endParaRPr>
          </a:p>
        </p:txBody>
      </p:sp>
      <p:sp>
        <p:nvSpPr>
          <p:cNvPr id="53" name="object 53"/>
          <p:cNvSpPr txBox="1"/>
          <p:nvPr/>
        </p:nvSpPr>
        <p:spPr>
          <a:xfrm>
            <a:off x="8175977" y="5808217"/>
            <a:ext cx="237490" cy="234315"/>
          </a:xfrm>
          <a:prstGeom prst="rect">
            <a:avLst/>
          </a:prstGeom>
        </p:spPr>
        <p:txBody>
          <a:bodyPr vert="horz" wrap="square" lIns="0" tIns="14604" rIns="0" bIns="0" rtlCol="0">
            <a:spAutoFit/>
          </a:bodyPr>
          <a:lstStyle/>
          <a:p>
            <a:pPr marL="12700">
              <a:lnSpc>
                <a:spcPct val="100000"/>
              </a:lnSpc>
              <a:spcBef>
                <a:spcPts val="114"/>
              </a:spcBef>
            </a:pPr>
            <a:r>
              <a:rPr sz="1350" spc="-25" dirty="0">
                <a:solidFill>
                  <a:srgbClr val="C65911"/>
                </a:solidFill>
                <a:latin typeface="Lucida Bright"/>
                <a:cs typeface="Lucida Bright"/>
              </a:rPr>
              <a:t>30</a:t>
            </a:r>
            <a:endParaRPr sz="1350">
              <a:latin typeface="Lucida Bright"/>
              <a:cs typeface="Lucida Bright"/>
            </a:endParaRPr>
          </a:p>
        </p:txBody>
      </p:sp>
      <p:sp>
        <p:nvSpPr>
          <p:cNvPr id="54" name="object 54"/>
          <p:cNvSpPr txBox="1"/>
          <p:nvPr/>
        </p:nvSpPr>
        <p:spPr>
          <a:xfrm>
            <a:off x="7846568" y="6185406"/>
            <a:ext cx="895985" cy="153035"/>
          </a:xfrm>
          <a:prstGeom prst="rect">
            <a:avLst/>
          </a:prstGeom>
        </p:spPr>
        <p:txBody>
          <a:bodyPr vert="horz" wrap="square" lIns="0" tIns="17145" rIns="0" bIns="0" rtlCol="0">
            <a:spAutoFit/>
          </a:bodyPr>
          <a:lstStyle/>
          <a:p>
            <a:pPr marL="12700">
              <a:lnSpc>
                <a:spcPct val="100000"/>
              </a:lnSpc>
              <a:spcBef>
                <a:spcPts val="135"/>
              </a:spcBef>
            </a:pPr>
            <a:r>
              <a:rPr sz="800" dirty="0">
                <a:solidFill>
                  <a:srgbClr val="F4B085"/>
                </a:solidFill>
                <a:latin typeface="Lucida Bright"/>
                <a:cs typeface="Lucida Bright"/>
              </a:rPr>
              <a:t>Parsha</a:t>
            </a:r>
            <a:r>
              <a:rPr sz="800" spc="55" dirty="0">
                <a:solidFill>
                  <a:srgbClr val="F4B085"/>
                </a:solidFill>
                <a:latin typeface="Lucida Bright"/>
                <a:cs typeface="Lucida Bright"/>
              </a:rPr>
              <a:t> </a:t>
            </a:r>
            <a:r>
              <a:rPr sz="800" dirty="0">
                <a:solidFill>
                  <a:srgbClr val="F4B085"/>
                </a:solidFill>
                <a:latin typeface="Lucida Bright"/>
                <a:cs typeface="Lucida Bright"/>
              </a:rPr>
              <a:t>22,</a:t>
            </a:r>
            <a:r>
              <a:rPr sz="800" spc="65" dirty="0">
                <a:solidFill>
                  <a:srgbClr val="F4B085"/>
                </a:solidFill>
                <a:latin typeface="Lucida Bright"/>
                <a:cs typeface="Lucida Bright"/>
              </a:rPr>
              <a:t> </a:t>
            </a:r>
            <a:r>
              <a:rPr sz="800" dirty="0">
                <a:solidFill>
                  <a:srgbClr val="F4B085"/>
                </a:solidFill>
                <a:latin typeface="Lucida Bright"/>
                <a:cs typeface="Lucida Bright"/>
              </a:rPr>
              <a:t>Oil</a:t>
            </a:r>
            <a:r>
              <a:rPr sz="800" spc="50" dirty="0">
                <a:solidFill>
                  <a:srgbClr val="F4B085"/>
                </a:solidFill>
                <a:latin typeface="Lucida Bright"/>
                <a:cs typeface="Lucida Bright"/>
              </a:rPr>
              <a:t> </a:t>
            </a:r>
            <a:r>
              <a:rPr sz="800" spc="-25" dirty="0">
                <a:solidFill>
                  <a:srgbClr val="F4B085"/>
                </a:solidFill>
                <a:latin typeface="Lucida Bright"/>
                <a:cs typeface="Lucida Bright"/>
              </a:rPr>
              <a:t>28</a:t>
            </a:r>
            <a:endParaRPr sz="800">
              <a:latin typeface="Lucida Bright"/>
              <a:cs typeface="Lucida Bright"/>
            </a:endParaRPr>
          </a:p>
        </p:txBody>
      </p:sp>
      <p:sp>
        <p:nvSpPr>
          <p:cNvPr id="55" name="object 55"/>
          <p:cNvSpPr txBox="1"/>
          <p:nvPr/>
        </p:nvSpPr>
        <p:spPr>
          <a:xfrm>
            <a:off x="1113282" y="6335267"/>
            <a:ext cx="2209165" cy="281940"/>
          </a:xfrm>
          <a:prstGeom prst="rect">
            <a:avLst/>
          </a:prstGeom>
          <a:solidFill>
            <a:srgbClr val="FFFF00"/>
          </a:solidFill>
        </p:spPr>
        <p:txBody>
          <a:bodyPr vert="horz" wrap="square" lIns="0" tIns="5715" rIns="0" bIns="0" rtlCol="0">
            <a:spAutoFit/>
          </a:bodyPr>
          <a:lstStyle/>
          <a:p>
            <a:pPr marL="17780">
              <a:lnSpc>
                <a:spcPct val="100000"/>
              </a:lnSpc>
              <a:spcBef>
                <a:spcPts val="45"/>
              </a:spcBef>
            </a:pPr>
            <a:r>
              <a:rPr sz="800" b="1" dirty="0">
                <a:latin typeface="Calibri"/>
                <a:cs typeface="Calibri"/>
              </a:rPr>
              <a:t>Roman</a:t>
            </a:r>
            <a:r>
              <a:rPr sz="800" b="1" spc="105" dirty="0">
                <a:latin typeface="Calibri"/>
                <a:cs typeface="Calibri"/>
              </a:rPr>
              <a:t> </a:t>
            </a:r>
            <a:r>
              <a:rPr sz="800" b="1" dirty="0">
                <a:latin typeface="Calibri"/>
                <a:cs typeface="Calibri"/>
              </a:rPr>
              <a:t>Calendar</a:t>
            </a:r>
            <a:r>
              <a:rPr sz="800" b="1" spc="95" dirty="0">
                <a:latin typeface="Calibri"/>
                <a:cs typeface="Calibri"/>
              </a:rPr>
              <a:t> </a:t>
            </a:r>
            <a:r>
              <a:rPr sz="800" b="1" dirty="0">
                <a:latin typeface="Calibri"/>
                <a:cs typeface="Calibri"/>
              </a:rPr>
              <a:t>Year</a:t>
            </a:r>
            <a:r>
              <a:rPr sz="800" b="1" spc="100" dirty="0">
                <a:latin typeface="Calibri"/>
                <a:cs typeface="Calibri"/>
              </a:rPr>
              <a:t> </a:t>
            </a:r>
            <a:r>
              <a:rPr sz="800" b="1" dirty="0">
                <a:latin typeface="Calibri"/>
                <a:cs typeface="Calibri"/>
              </a:rPr>
              <a:t>2023-</a:t>
            </a:r>
            <a:r>
              <a:rPr sz="800" b="1" spc="-20" dirty="0">
                <a:latin typeface="Calibri"/>
                <a:cs typeface="Calibri"/>
              </a:rPr>
              <a:t>2024</a:t>
            </a:r>
            <a:endParaRPr sz="800">
              <a:latin typeface="Calibri"/>
              <a:cs typeface="Calibri"/>
            </a:endParaRPr>
          </a:p>
        </p:txBody>
      </p:sp>
      <p:sp>
        <p:nvSpPr>
          <p:cNvPr id="56" name="object 56"/>
          <p:cNvSpPr txBox="1">
            <a:spLocks noGrp="1"/>
          </p:cNvSpPr>
          <p:nvPr>
            <p:ph type="title"/>
          </p:nvPr>
        </p:nvSpPr>
        <p:spPr>
          <a:xfrm>
            <a:off x="1169924" y="952754"/>
            <a:ext cx="2084070" cy="581660"/>
          </a:xfrm>
          <a:prstGeom prst="rect">
            <a:avLst/>
          </a:prstGeom>
        </p:spPr>
        <p:txBody>
          <a:bodyPr vert="horz" wrap="square" lIns="0" tIns="12065" rIns="0" bIns="0" rtlCol="0">
            <a:spAutoFit/>
          </a:bodyPr>
          <a:lstStyle/>
          <a:p>
            <a:pPr marL="12700">
              <a:lnSpc>
                <a:spcPct val="100000"/>
              </a:lnSpc>
              <a:spcBef>
                <a:spcPts val="95"/>
              </a:spcBef>
            </a:pPr>
            <a:r>
              <a:rPr dirty="0"/>
              <a:t>Chodesh</a:t>
            </a:r>
            <a:r>
              <a:rPr spc="-135" dirty="0"/>
              <a:t> </a:t>
            </a:r>
            <a:r>
              <a:rPr spc="-50" dirty="0"/>
              <a:t>5</a:t>
            </a:r>
          </a:p>
        </p:txBody>
      </p:sp>
      <p:grpSp>
        <p:nvGrpSpPr>
          <p:cNvPr id="57" name="object 57"/>
          <p:cNvGrpSpPr/>
          <p:nvPr/>
        </p:nvGrpSpPr>
        <p:grpSpPr>
          <a:xfrm>
            <a:off x="1113282" y="685801"/>
            <a:ext cx="7729855" cy="1045336"/>
            <a:chOff x="1113282" y="685800"/>
            <a:chExt cx="7729855" cy="1157605"/>
          </a:xfrm>
        </p:grpSpPr>
        <p:pic>
          <p:nvPicPr>
            <p:cNvPr id="58" name="object 58"/>
            <p:cNvPicPr/>
            <p:nvPr/>
          </p:nvPicPr>
          <p:blipFill>
            <a:blip r:embed="rId2" cstate="print"/>
            <a:stretch>
              <a:fillRect/>
            </a:stretch>
          </p:blipFill>
          <p:spPr>
            <a:xfrm>
              <a:off x="1113282" y="1834133"/>
              <a:ext cx="7729728" cy="9144"/>
            </a:xfrm>
            <a:prstGeom prst="rect">
              <a:avLst/>
            </a:prstGeom>
          </p:spPr>
        </p:pic>
        <p:pic>
          <p:nvPicPr>
            <p:cNvPr id="59" name="object 59"/>
            <p:cNvPicPr/>
            <p:nvPr/>
          </p:nvPicPr>
          <p:blipFill>
            <a:blip r:embed="rId3" cstate="print"/>
            <a:stretch>
              <a:fillRect/>
            </a:stretch>
          </p:blipFill>
          <p:spPr>
            <a:xfrm>
              <a:off x="7375397" y="685800"/>
              <a:ext cx="1466593" cy="1136903"/>
            </a:xfrm>
            <a:prstGeom prst="rect">
              <a:avLst/>
            </a:prstGeom>
          </p:spPr>
        </p:pic>
      </p:grpSp>
      <p:graphicFrame>
        <p:nvGraphicFramePr>
          <p:cNvPr id="61" name="object 61"/>
          <p:cNvGraphicFramePr>
            <a:graphicFrameLocks noGrp="1"/>
          </p:cNvGraphicFramePr>
          <p:nvPr/>
        </p:nvGraphicFramePr>
        <p:xfrm>
          <a:off x="1113282" y="2029967"/>
          <a:ext cx="7740648" cy="598805"/>
        </p:xfrm>
        <a:graphic>
          <a:graphicData uri="http://schemas.openxmlformats.org/drawingml/2006/table">
            <a:tbl>
              <a:tblPr firstRow="1" bandRow="1">
                <a:tableStyleId>{2D5ABB26-0587-4C30-8999-92F81FD0307C}</a:tableStyleId>
              </a:tblPr>
              <a:tblGrid>
                <a:gridCol w="1108075">
                  <a:extLst>
                    <a:ext uri="{9D8B030D-6E8A-4147-A177-3AD203B41FA5}">
                      <a16:colId xmlns:a16="http://schemas.microsoft.com/office/drawing/2014/main" val="20000"/>
                    </a:ext>
                  </a:extLst>
                </a:gridCol>
                <a:gridCol w="1103630">
                  <a:extLst>
                    <a:ext uri="{9D8B030D-6E8A-4147-A177-3AD203B41FA5}">
                      <a16:colId xmlns:a16="http://schemas.microsoft.com/office/drawing/2014/main" val="20001"/>
                    </a:ext>
                  </a:extLst>
                </a:gridCol>
                <a:gridCol w="1103630">
                  <a:extLst>
                    <a:ext uri="{9D8B030D-6E8A-4147-A177-3AD203B41FA5}">
                      <a16:colId xmlns:a16="http://schemas.microsoft.com/office/drawing/2014/main" val="20002"/>
                    </a:ext>
                  </a:extLst>
                </a:gridCol>
                <a:gridCol w="1105535">
                  <a:extLst>
                    <a:ext uri="{9D8B030D-6E8A-4147-A177-3AD203B41FA5}">
                      <a16:colId xmlns:a16="http://schemas.microsoft.com/office/drawing/2014/main" val="20003"/>
                    </a:ext>
                  </a:extLst>
                </a:gridCol>
                <a:gridCol w="1103629">
                  <a:extLst>
                    <a:ext uri="{9D8B030D-6E8A-4147-A177-3AD203B41FA5}">
                      <a16:colId xmlns:a16="http://schemas.microsoft.com/office/drawing/2014/main" val="20004"/>
                    </a:ext>
                  </a:extLst>
                </a:gridCol>
                <a:gridCol w="727075">
                  <a:extLst>
                    <a:ext uri="{9D8B030D-6E8A-4147-A177-3AD203B41FA5}">
                      <a16:colId xmlns:a16="http://schemas.microsoft.com/office/drawing/2014/main" val="20005"/>
                    </a:ext>
                  </a:extLst>
                </a:gridCol>
                <a:gridCol w="505459">
                  <a:extLst>
                    <a:ext uri="{9D8B030D-6E8A-4147-A177-3AD203B41FA5}">
                      <a16:colId xmlns:a16="http://schemas.microsoft.com/office/drawing/2014/main" val="20006"/>
                    </a:ext>
                  </a:extLst>
                </a:gridCol>
                <a:gridCol w="523240">
                  <a:extLst>
                    <a:ext uri="{9D8B030D-6E8A-4147-A177-3AD203B41FA5}">
                      <a16:colId xmlns:a16="http://schemas.microsoft.com/office/drawing/2014/main" val="20007"/>
                    </a:ext>
                  </a:extLst>
                </a:gridCol>
                <a:gridCol w="460375">
                  <a:extLst>
                    <a:ext uri="{9D8B030D-6E8A-4147-A177-3AD203B41FA5}">
                      <a16:colId xmlns:a16="http://schemas.microsoft.com/office/drawing/2014/main" val="20008"/>
                    </a:ext>
                  </a:extLst>
                </a:gridCol>
              </a:tblGrid>
              <a:tr h="245110">
                <a:tc>
                  <a:txBody>
                    <a:bodyPr/>
                    <a:lstStyle/>
                    <a:p>
                      <a:pPr marL="3810" algn="ctr">
                        <a:lnSpc>
                          <a:spcPct val="100000"/>
                        </a:lnSpc>
                        <a:spcBef>
                          <a:spcPts val="195"/>
                        </a:spcBef>
                      </a:pPr>
                      <a:r>
                        <a:rPr sz="900" spc="-10" dirty="0">
                          <a:solidFill>
                            <a:srgbClr val="A9D08F"/>
                          </a:solidFill>
                          <a:latin typeface="Lucida Bright"/>
                          <a:cs typeface="Lucida Bright"/>
                        </a:rPr>
                        <a:t>16-</a:t>
                      </a:r>
                      <a:r>
                        <a:rPr sz="900" spc="-25" dirty="0">
                          <a:solidFill>
                            <a:srgbClr val="A9D08F"/>
                          </a:solidFill>
                          <a:latin typeface="Lucida Bright"/>
                          <a:cs typeface="Lucida Bright"/>
                        </a:rPr>
                        <a:t>Jul</a:t>
                      </a:r>
                      <a:endParaRPr sz="900">
                        <a:latin typeface="Lucida Bright"/>
                        <a:cs typeface="Lucida Bright"/>
                      </a:endParaRPr>
                    </a:p>
                  </a:txBody>
                  <a:tcPr marL="0" marR="0" marT="24765" marB="0">
                    <a:lnT w="28575">
                      <a:solidFill>
                        <a:srgbClr val="305496"/>
                      </a:solidFill>
                      <a:prstDash val="solid"/>
                    </a:lnT>
                  </a:tcPr>
                </a:tc>
                <a:tc>
                  <a:txBody>
                    <a:bodyPr/>
                    <a:lstStyle/>
                    <a:p>
                      <a:pPr algn="ctr">
                        <a:lnSpc>
                          <a:spcPct val="100000"/>
                        </a:lnSpc>
                        <a:spcBef>
                          <a:spcPts val="195"/>
                        </a:spcBef>
                      </a:pPr>
                      <a:r>
                        <a:rPr sz="900" spc="-10" dirty="0">
                          <a:solidFill>
                            <a:srgbClr val="A9D08F"/>
                          </a:solidFill>
                          <a:latin typeface="Lucida Bright"/>
                          <a:cs typeface="Lucida Bright"/>
                        </a:rPr>
                        <a:t>17-</a:t>
                      </a:r>
                      <a:r>
                        <a:rPr sz="900" spc="-25" dirty="0">
                          <a:solidFill>
                            <a:srgbClr val="A9D08F"/>
                          </a:solidFill>
                          <a:latin typeface="Lucida Bright"/>
                          <a:cs typeface="Lucida Bright"/>
                        </a:rPr>
                        <a:t>Jul</a:t>
                      </a:r>
                      <a:endParaRPr sz="900">
                        <a:latin typeface="Lucida Bright"/>
                        <a:cs typeface="Lucida Bright"/>
                      </a:endParaRPr>
                    </a:p>
                  </a:txBody>
                  <a:tcPr marL="0" marR="0" marT="24765" marB="0">
                    <a:lnT w="28575">
                      <a:solidFill>
                        <a:srgbClr val="305496"/>
                      </a:solidFill>
                      <a:prstDash val="solid"/>
                    </a:lnT>
                  </a:tcPr>
                </a:tc>
                <a:tc>
                  <a:txBody>
                    <a:bodyPr/>
                    <a:lstStyle/>
                    <a:p>
                      <a:pPr marL="384810">
                        <a:lnSpc>
                          <a:spcPct val="100000"/>
                        </a:lnSpc>
                        <a:spcBef>
                          <a:spcPts val="195"/>
                        </a:spcBef>
                      </a:pPr>
                      <a:r>
                        <a:rPr sz="900" spc="-10" dirty="0">
                          <a:solidFill>
                            <a:srgbClr val="A9D08F"/>
                          </a:solidFill>
                          <a:latin typeface="Lucida Bright"/>
                          <a:cs typeface="Lucida Bright"/>
                        </a:rPr>
                        <a:t>18-</a:t>
                      </a:r>
                      <a:r>
                        <a:rPr sz="900" spc="-25" dirty="0">
                          <a:solidFill>
                            <a:srgbClr val="A9D08F"/>
                          </a:solidFill>
                          <a:latin typeface="Lucida Bright"/>
                          <a:cs typeface="Lucida Bright"/>
                        </a:rPr>
                        <a:t>Jul</a:t>
                      </a:r>
                      <a:endParaRPr sz="900">
                        <a:latin typeface="Lucida Bright"/>
                        <a:cs typeface="Lucida Bright"/>
                      </a:endParaRPr>
                    </a:p>
                  </a:txBody>
                  <a:tcPr marL="0" marR="0" marT="24765" marB="0">
                    <a:lnT w="28575">
                      <a:solidFill>
                        <a:srgbClr val="305496"/>
                      </a:solidFill>
                      <a:prstDash val="solid"/>
                    </a:lnT>
                  </a:tcPr>
                </a:tc>
                <a:tc>
                  <a:txBody>
                    <a:bodyPr/>
                    <a:lstStyle/>
                    <a:p>
                      <a:pPr algn="ctr">
                        <a:lnSpc>
                          <a:spcPct val="100000"/>
                        </a:lnSpc>
                        <a:spcBef>
                          <a:spcPts val="195"/>
                        </a:spcBef>
                      </a:pPr>
                      <a:r>
                        <a:rPr sz="900" spc="-10" dirty="0">
                          <a:solidFill>
                            <a:srgbClr val="A9D08F"/>
                          </a:solidFill>
                          <a:latin typeface="Lucida Bright"/>
                          <a:cs typeface="Lucida Bright"/>
                        </a:rPr>
                        <a:t>19-</a:t>
                      </a:r>
                      <a:r>
                        <a:rPr sz="900" spc="-25" dirty="0">
                          <a:solidFill>
                            <a:srgbClr val="A9D08F"/>
                          </a:solidFill>
                          <a:latin typeface="Lucida Bright"/>
                          <a:cs typeface="Lucida Bright"/>
                        </a:rPr>
                        <a:t>Jul</a:t>
                      </a:r>
                      <a:endParaRPr sz="900">
                        <a:latin typeface="Lucida Bright"/>
                        <a:cs typeface="Lucida Bright"/>
                      </a:endParaRPr>
                    </a:p>
                  </a:txBody>
                  <a:tcPr marL="0" marR="0" marT="24765" marB="0">
                    <a:lnT w="28575">
                      <a:solidFill>
                        <a:srgbClr val="305496"/>
                      </a:solidFill>
                      <a:prstDash val="solid"/>
                    </a:lnT>
                  </a:tcPr>
                </a:tc>
                <a:tc>
                  <a:txBody>
                    <a:bodyPr/>
                    <a:lstStyle/>
                    <a:p>
                      <a:pPr algn="ctr">
                        <a:lnSpc>
                          <a:spcPct val="100000"/>
                        </a:lnSpc>
                        <a:spcBef>
                          <a:spcPts val="195"/>
                        </a:spcBef>
                      </a:pPr>
                      <a:r>
                        <a:rPr sz="900" spc="-10" dirty="0">
                          <a:solidFill>
                            <a:srgbClr val="A9D08F"/>
                          </a:solidFill>
                          <a:latin typeface="Lucida Bright"/>
                          <a:cs typeface="Lucida Bright"/>
                        </a:rPr>
                        <a:t>20-</a:t>
                      </a:r>
                      <a:r>
                        <a:rPr sz="900" spc="-25" dirty="0">
                          <a:solidFill>
                            <a:srgbClr val="A9D08F"/>
                          </a:solidFill>
                          <a:latin typeface="Lucida Bright"/>
                          <a:cs typeface="Lucida Bright"/>
                        </a:rPr>
                        <a:t>Jul</a:t>
                      </a:r>
                      <a:endParaRPr sz="900">
                        <a:latin typeface="Lucida Bright"/>
                        <a:cs typeface="Lucida Bright"/>
                      </a:endParaRPr>
                    </a:p>
                  </a:txBody>
                  <a:tcPr marL="0" marR="0" marT="24765" marB="0">
                    <a:lnT w="28575">
                      <a:solidFill>
                        <a:srgbClr val="305496"/>
                      </a:solidFill>
                      <a:prstDash val="solid"/>
                    </a:lnT>
                  </a:tcPr>
                </a:tc>
                <a:tc>
                  <a:txBody>
                    <a:bodyPr/>
                    <a:lstStyle/>
                    <a:p>
                      <a:pPr marL="376555" algn="ctr">
                        <a:lnSpc>
                          <a:spcPct val="100000"/>
                        </a:lnSpc>
                        <a:spcBef>
                          <a:spcPts val="195"/>
                        </a:spcBef>
                      </a:pPr>
                      <a:r>
                        <a:rPr sz="900" spc="-10" dirty="0">
                          <a:solidFill>
                            <a:srgbClr val="A9D08F"/>
                          </a:solidFill>
                          <a:latin typeface="Lucida Bright"/>
                          <a:cs typeface="Lucida Bright"/>
                        </a:rPr>
                        <a:t>21-</a:t>
                      </a:r>
                      <a:r>
                        <a:rPr sz="900" spc="-25" dirty="0">
                          <a:solidFill>
                            <a:srgbClr val="A9D08F"/>
                          </a:solidFill>
                          <a:latin typeface="Lucida Bright"/>
                          <a:cs typeface="Lucida Bright"/>
                        </a:rPr>
                        <a:t>Jul</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tcPr>
                </a:tc>
                <a:tc>
                  <a:txBody>
                    <a:bodyPr/>
                    <a:lstStyle/>
                    <a:p>
                      <a:pPr marR="39370" algn="ctr">
                        <a:lnSpc>
                          <a:spcPct val="100000"/>
                        </a:lnSpc>
                        <a:spcBef>
                          <a:spcPts val="195"/>
                        </a:spcBef>
                      </a:pPr>
                      <a:r>
                        <a:rPr sz="900" spc="-10" dirty="0">
                          <a:solidFill>
                            <a:srgbClr val="A9D08F"/>
                          </a:solidFill>
                          <a:latin typeface="Lucida Bright"/>
                          <a:cs typeface="Lucida Bright"/>
                        </a:rPr>
                        <a:t>22-</a:t>
                      </a:r>
                      <a:r>
                        <a:rPr sz="900" spc="-25" dirty="0">
                          <a:solidFill>
                            <a:srgbClr val="A9D08F"/>
                          </a:solidFill>
                          <a:latin typeface="Lucida Bright"/>
                          <a:cs typeface="Lucida Bright"/>
                        </a:rPr>
                        <a:t>Jul</a:t>
                      </a:r>
                      <a:endParaRPr sz="900">
                        <a:latin typeface="Lucida Bright"/>
                        <a:cs typeface="Lucida Bright"/>
                      </a:endParaRPr>
                    </a:p>
                  </a:txBody>
                  <a:tcPr marL="0" marR="0" marT="24765" marB="0">
                    <a:lnT w="28575">
                      <a:solidFill>
                        <a:srgbClr val="305496"/>
                      </a:solidFill>
                      <a:prstDash val="solid"/>
                    </a:lnT>
                  </a:tcPr>
                </a:tc>
                <a:tc>
                  <a:txBody>
                    <a:bodyPr/>
                    <a:lstStyle/>
                    <a:p>
                      <a:pPr>
                        <a:lnSpc>
                          <a:spcPct val="100000"/>
                        </a:lnSpc>
                      </a:pPr>
                      <a:endParaRPr sz="1100">
                        <a:latin typeface="Times New Roman"/>
                        <a:cs typeface="Times New Roman"/>
                      </a:endParaRPr>
                    </a:p>
                  </a:txBody>
                  <a:tcPr marL="0" marR="0" marT="0" marB="0">
                    <a:lnT w="28575">
                      <a:solidFill>
                        <a:srgbClr val="305496"/>
                      </a:solidFill>
                      <a:prstDash val="solid"/>
                    </a:lnT>
                  </a:tcPr>
                </a:tc>
                <a:extLst>
                  <a:ext uri="{0D108BD9-81ED-4DB2-BD59-A6C34878D82A}">
                    <a16:rowId xmlns:a16="http://schemas.microsoft.com/office/drawing/2014/main" val="10000"/>
                  </a:ext>
                </a:extLst>
              </a:tr>
              <a:tr h="353695">
                <a:tc>
                  <a:txBody>
                    <a:bodyPr/>
                    <a:lstStyle/>
                    <a:p>
                      <a:pPr marR="19685" algn="ctr">
                        <a:lnSpc>
                          <a:spcPct val="100000"/>
                        </a:lnSpc>
                        <a:spcBef>
                          <a:spcPts val="815"/>
                        </a:spcBef>
                      </a:pPr>
                      <a:r>
                        <a:rPr sz="1350" i="1" spc="-25" dirty="0">
                          <a:solidFill>
                            <a:srgbClr val="B4C6E7"/>
                          </a:solidFill>
                          <a:latin typeface="Lucida Bright"/>
                          <a:cs typeface="Lucida Bright"/>
                        </a:rPr>
                        <a:t>26</a:t>
                      </a:r>
                      <a:endParaRPr sz="1350" dirty="0">
                        <a:latin typeface="Lucida Bright"/>
                        <a:cs typeface="Lucida Bright"/>
                      </a:endParaRPr>
                    </a:p>
                  </a:txBody>
                  <a:tcPr marL="0" marR="0" marT="103505" marB="0"/>
                </a:tc>
                <a:tc>
                  <a:txBody>
                    <a:bodyPr/>
                    <a:lstStyle/>
                    <a:p>
                      <a:pPr marR="23495" algn="ctr">
                        <a:lnSpc>
                          <a:spcPct val="100000"/>
                        </a:lnSpc>
                        <a:spcBef>
                          <a:spcPts val="815"/>
                        </a:spcBef>
                      </a:pPr>
                      <a:r>
                        <a:rPr sz="1350" i="1" spc="-25" dirty="0">
                          <a:solidFill>
                            <a:srgbClr val="B4C6E7"/>
                          </a:solidFill>
                          <a:latin typeface="Lucida Bright"/>
                          <a:cs typeface="Lucida Bright"/>
                        </a:rPr>
                        <a:t>27</a:t>
                      </a:r>
                      <a:endParaRPr sz="1350" dirty="0">
                        <a:latin typeface="Lucida Bright"/>
                        <a:cs typeface="Lucida Bright"/>
                      </a:endParaRPr>
                    </a:p>
                  </a:txBody>
                  <a:tcPr marL="0" marR="0" marT="103505" marB="0"/>
                </a:tc>
                <a:tc>
                  <a:txBody>
                    <a:bodyPr/>
                    <a:lstStyle/>
                    <a:p>
                      <a:pPr marL="427990">
                        <a:lnSpc>
                          <a:spcPct val="100000"/>
                        </a:lnSpc>
                        <a:spcBef>
                          <a:spcPts val="815"/>
                        </a:spcBef>
                      </a:pPr>
                      <a:r>
                        <a:rPr sz="1350" i="1" spc="-25" dirty="0">
                          <a:solidFill>
                            <a:srgbClr val="B4C6E7"/>
                          </a:solidFill>
                          <a:latin typeface="Lucida Bright"/>
                          <a:cs typeface="Lucida Bright"/>
                        </a:rPr>
                        <a:t>28</a:t>
                      </a:r>
                      <a:endParaRPr sz="1350" dirty="0">
                        <a:latin typeface="Lucida Bright"/>
                        <a:cs typeface="Lucida Bright"/>
                      </a:endParaRPr>
                    </a:p>
                  </a:txBody>
                  <a:tcPr marL="0" marR="0" marT="103505" marB="0"/>
                </a:tc>
                <a:tc>
                  <a:txBody>
                    <a:bodyPr/>
                    <a:lstStyle/>
                    <a:p>
                      <a:pPr marR="24130" algn="ctr">
                        <a:lnSpc>
                          <a:spcPct val="100000"/>
                        </a:lnSpc>
                        <a:spcBef>
                          <a:spcPts val="815"/>
                        </a:spcBef>
                      </a:pPr>
                      <a:r>
                        <a:rPr sz="1350" i="1" spc="-25" dirty="0">
                          <a:solidFill>
                            <a:srgbClr val="B4C6E7"/>
                          </a:solidFill>
                          <a:latin typeface="Lucida Bright"/>
                          <a:cs typeface="Lucida Bright"/>
                        </a:rPr>
                        <a:t>29</a:t>
                      </a:r>
                      <a:endParaRPr sz="1350" dirty="0">
                        <a:latin typeface="Lucida Bright"/>
                        <a:cs typeface="Lucida Bright"/>
                      </a:endParaRPr>
                    </a:p>
                  </a:txBody>
                  <a:tcPr marL="0" marR="0" marT="103505" marB="0"/>
                </a:tc>
                <a:tc>
                  <a:txBody>
                    <a:bodyPr/>
                    <a:lstStyle/>
                    <a:p>
                      <a:pPr marR="25400" algn="ctr">
                        <a:lnSpc>
                          <a:spcPct val="100000"/>
                        </a:lnSpc>
                        <a:spcBef>
                          <a:spcPts val="815"/>
                        </a:spcBef>
                      </a:pPr>
                      <a:r>
                        <a:rPr sz="1350" i="1" spc="-25" dirty="0">
                          <a:solidFill>
                            <a:srgbClr val="B4C6E7"/>
                          </a:solidFill>
                          <a:latin typeface="Lucida Bright"/>
                          <a:cs typeface="Lucida Bright"/>
                        </a:rPr>
                        <a:t>30</a:t>
                      </a:r>
                      <a:endParaRPr sz="1350" dirty="0">
                        <a:latin typeface="Lucida Bright"/>
                        <a:cs typeface="Lucida Bright"/>
                      </a:endParaRPr>
                    </a:p>
                  </a:txBody>
                  <a:tcPr marL="0" marR="0" marT="103505" marB="0"/>
                </a:tc>
                <a:tc>
                  <a:txBody>
                    <a:bodyPr/>
                    <a:lstStyle/>
                    <a:p>
                      <a:pPr marL="377190" algn="ctr">
                        <a:lnSpc>
                          <a:spcPct val="100000"/>
                        </a:lnSpc>
                        <a:spcBef>
                          <a:spcPts val="815"/>
                        </a:spcBef>
                      </a:pPr>
                      <a:r>
                        <a:rPr sz="1350" dirty="0">
                          <a:solidFill>
                            <a:srgbClr val="843C0C"/>
                          </a:solidFill>
                          <a:latin typeface="Lucida Bright"/>
                          <a:cs typeface="Lucida Bright"/>
                        </a:rPr>
                        <a:t>1</a:t>
                      </a:r>
                      <a:endParaRPr sz="1350" dirty="0">
                        <a:latin typeface="Lucida Bright"/>
                        <a:cs typeface="Lucida Bright"/>
                      </a:endParaRPr>
                    </a:p>
                  </a:txBody>
                  <a:tcPr marL="0" marR="0" marT="103505" marB="0"/>
                </a:tc>
                <a:tc>
                  <a:txBody>
                    <a:bodyPr/>
                    <a:lstStyle/>
                    <a:p>
                      <a:pPr marL="8255">
                        <a:lnSpc>
                          <a:spcPts val="2080"/>
                        </a:lnSpc>
                        <a:spcBef>
                          <a:spcPts val="605"/>
                        </a:spcBef>
                      </a:pPr>
                      <a:r>
                        <a:rPr sz="1800" b="1" spc="-25" dirty="0">
                          <a:solidFill>
                            <a:srgbClr val="0000FF"/>
                          </a:solidFill>
                          <a:latin typeface="Lucida Bright"/>
                          <a:cs typeface="Lucida Bright"/>
                        </a:rPr>
                        <a:t>122</a:t>
                      </a:r>
                      <a:endParaRPr sz="1800" dirty="0">
                        <a:latin typeface="Lucida Bright"/>
                        <a:cs typeface="Lucida Bright"/>
                      </a:endParaRPr>
                    </a:p>
                  </a:txBody>
                  <a:tcPr marL="0" marR="0" marT="76835" marB="0"/>
                </a:tc>
                <a:tc>
                  <a:txBody>
                    <a:bodyPr/>
                    <a:lstStyle/>
                    <a:p>
                      <a:pPr marR="38735" algn="ctr">
                        <a:lnSpc>
                          <a:spcPct val="100000"/>
                        </a:lnSpc>
                        <a:spcBef>
                          <a:spcPts val="810"/>
                        </a:spcBef>
                      </a:pPr>
                      <a:r>
                        <a:rPr sz="1350" dirty="0">
                          <a:solidFill>
                            <a:srgbClr val="C65911"/>
                          </a:solidFill>
                          <a:latin typeface="Lucida Bright"/>
                          <a:cs typeface="Lucida Bright"/>
                        </a:rPr>
                        <a:t>2</a:t>
                      </a:r>
                      <a:endParaRPr sz="1350">
                        <a:latin typeface="Lucida Bright"/>
                        <a:cs typeface="Lucida Bright"/>
                      </a:endParaRPr>
                    </a:p>
                  </a:txBody>
                  <a:tcPr marL="0" marR="0" marT="102870" marB="0"/>
                </a:tc>
                <a:tc>
                  <a:txBody>
                    <a:bodyPr/>
                    <a:lstStyle/>
                    <a:p>
                      <a:pPr marL="118110">
                        <a:lnSpc>
                          <a:spcPct val="100000"/>
                        </a:lnSpc>
                        <a:spcBef>
                          <a:spcPts val="445"/>
                        </a:spcBef>
                      </a:pPr>
                      <a:r>
                        <a:rPr sz="1800" b="1" spc="-25" dirty="0">
                          <a:solidFill>
                            <a:srgbClr val="0000FF"/>
                          </a:solidFill>
                          <a:latin typeface="Times New Roman"/>
                          <a:cs typeface="Times New Roman"/>
                        </a:rPr>
                        <a:t>123</a:t>
                      </a:r>
                      <a:endParaRPr sz="1800" dirty="0">
                        <a:latin typeface="Times New Roman"/>
                        <a:cs typeface="Times New Roman"/>
                      </a:endParaRPr>
                    </a:p>
                  </a:txBody>
                  <a:tcPr marL="0" marR="0" marT="56515" marB="0"/>
                </a:tc>
                <a:extLst>
                  <a:ext uri="{0D108BD9-81ED-4DB2-BD59-A6C34878D82A}">
                    <a16:rowId xmlns:a16="http://schemas.microsoft.com/office/drawing/2014/main" val="10001"/>
                  </a:ext>
                </a:extLst>
              </a:tr>
            </a:tbl>
          </a:graphicData>
        </a:graphic>
      </p:graphicFrame>
      <p:sp>
        <p:nvSpPr>
          <p:cNvPr id="62" name="object 62"/>
          <p:cNvSpPr/>
          <p:nvPr/>
        </p:nvSpPr>
        <p:spPr>
          <a:xfrm>
            <a:off x="1113282" y="4599431"/>
            <a:ext cx="7729855" cy="889000"/>
          </a:xfrm>
          <a:custGeom>
            <a:avLst/>
            <a:gdLst/>
            <a:ahLst/>
            <a:cxnLst/>
            <a:rect l="l" t="t" r="r" b="b"/>
            <a:pathLst>
              <a:path w="7729855" h="889000">
                <a:moveTo>
                  <a:pt x="7729728" y="861060"/>
                </a:moveTo>
                <a:lnTo>
                  <a:pt x="0" y="861060"/>
                </a:lnTo>
                <a:lnTo>
                  <a:pt x="0" y="888492"/>
                </a:lnTo>
                <a:lnTo>
                  <a:pt x="7729728" y="888492"/>
                </a:lnTo>
                <a:lnTo>
                  <a:pt x="7729728" y="861060"/>
                </a:lnTo>
                <a:close/>
              </a:path>
              <a:path w="7729855" h="889000">
                <a:moveTo>
                  <a:pt x="7729728" y="0"/>
                </a:moveTo>
                <a:lnTo>
                  <a:pt x="0" y="0"/>
                </a:lnTo>
                <a:lnTo>
                  <a:pt x="0" y="27444"/>
                </a:lnTo>
                <a:lnTo>
                  <a:pt x="7729728" y="27432"/>
                </a:lnTo>
                <a:lnTo>
                  <a:pt x="7729728" y="0"/>
                </a:lnTo>
                <a:close/>
              </a:path>
            </a:pathLst>
          </a:custGeom>
          <a:solidFill>
            <a:srgbClr val="305496"/>
          </a:solidFill>
        </p:spPr>
        <p:txBody>
          <a:bodyPr wrap="square" lIns="0" tIns="0" rIns="0" bIns="0" rtlCol="0"/>
          <a:lstStyle/>
          <a:p>
            <a:endParaRPr/>
          </a:p>
        </p:txBody>
      </p:sp>
      <p:sp>
        <p:nvSpPr>
          <p:cNvPr id="63" name="object 63"/>
          <p:cNvSpPr/>
          <p:nvPr/>
        </p:nvSpPr>
        <p:spPr>
          <a:xfrm>
            <a:off x="1113282" y="6321552"/>
            <a:ext cx="7729855" cy="27940"/>
          </a:xfrm>
          <a:custGeom>
            <a:avLst/>
            <a:gdLst/>
            <a:ahLst/>
            <a:cxnLst/>
            <a:rect l="l" t="t" r="r" b="b"/>
            <a:pathLst>
              <a:path w="7729855" h="27939">
                <a:moveTo>
                  <a:pt x="7729727" y="27432"/>
                </a:moveTo>
                <a:lnTo>
                  <a:pt x="7729727" y="0"/>
                </a:lnTo>
                <a:lnTo>
                  <a:pt x="0" y="0"/>
                </a:lnTo>
                <a:lnTo>
                  <a:pt x="0" y="27432"/>
                </a:lnTo>
                <a:lnTo>
                  <a:pt x="7729727" y="27432"/>
                </a:lnTo>
                <a:close/>
              </a:path>
            </a:pathLst>
          </a:custGeom>
          <a:solidFill>
            <a:srgbClr val="305496"/>
          </a:solidFill>
        </p:spPr>
        <p:txBody>
          <a:bodyPr wrap="square" lIns="0" tIns="0" rIns="0" bIns="0" rtlCol="0"/>
          <a:lstStyle/>
          <a:p>
            <a:endParaRPr/>
          </a:p>
        </p:txBody>
      </p:sp>
      <p:sp>
        <p:nvSpPr>
          <p:cNvPr id="64" name="object 64"/>
          <p:cNvSpPr txBox="1"/>
          <p:nvPr/>
        </p:nvSpPr>
        <p:spPr>
          <a:xfrm>
            <a:off x="1907548" y="4060657"/>
            <a:ext cx="45402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131</a:t>
            </a:r>
            <a:endParaRPr sz="1800">
              <a:latin typeface="Lucida Bright"/>
              <a:cs typeface="Lucida Bright"/>
            </a:endParaRPr>
          </a:p>
        </p:txBody>
      </p:sp>
      <p:sp>
        <p:nvSpPr>
          <p:cNvPr id="65" name="object 65"/>
          <p:cNvSpPr txBox="1"/>
          <p:nvPr/>
        </p:nvSpPr>
        <p:spPr>
          <a:xfrm>
            <a:off x="3021459" y="4077282"/>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132</a:t>
            </a:r>
            <a:endParaRPr sz="1800">
              <a:latin typeface="Lucida Bright"/>
              <a:cs typeface="Lucida Bright"/>
            </a:endParaRPr>
          </a:p>
        </p:txBody>
      </p:sp>
      <p:sp>
        <p:nvSpPr>
          <p:cNvPr id="66" name="object 66"/>
          <p:cNvSpPr txBox="1"/>
          <p:nvPr/>
        </p:nvSpPr>
        <p:spPr>
          <a:xfrm>
            <a:off x="4218496" y="4110533"/>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133</a:t>
            </a:r>
            <a:endParaRPr sz="1800">
              <a:latin typeface="Lucida Bright"/>
              <a:cs typeface="Lucida Bright"/>
            </a:endParaRPr>
          </a:p>
        </p:txBody>
      </p:sp>
      <p:sp>
        <p:nvSpPr>
          <p:cNvPr id="67" name="object 67"/>
          <p:cNvSpPr txBox="1"/>
          <p:nvPr/>
        </p:nvSpPr>
        <p:spPr>
          <a:xfrm>
            <a:off x="5274218" y="4093908"/>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134</a:t>
            </a:r>
            <a:endParaRPr sz="1800">
              <a:latin typeface="Lucida Bright"/>
              <a:cs typeface="Lucida Bright"/>
            </a:endParaRPr>
          </a:p>
        </p:txBody>
      </p:sp>
      <p:sp>
        <p:nvSpPr>
          <p:cNvPr id="68" name="object 68"/>
          <p:cNvSpPr txBox="1"/>
          <p:nvPr/>
        </p:nvSpPr>
        <p:spPr>
          <a:xfrm>
            <a:off x="6396441" y="4201974"/>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135</a:t>
            </a:r>
            <a:endParaRPr sz="1800">
              <a:latin typeface="Lucida Bright"/>
              <a:cs typeface="Lucida Bright"/>
            </a:endParaRPr>
          </a:p>
        </p:txBody>
      </p:sp>
      <p:sp>
        <p:nvSpPr>
          <p:cNvPr id="69" name="object 69"/>
          <p:cNvSpPr txBox="1"/>
          <p:nvPr/>
        </p:nvSpPr>
        <p:spPr>
          <a:xfrm>
            <a:off x="7502038" y="4185348"/>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136</a:t>
            </a:r>
            <a:endParaRPr sz="1800">
              <a:latin typeface="Lucida Bright"/>
              <a:cs typeface="Lucida Bright"/>
            </a:endParaRPr>
          </a:p>
        </p:txBody>
      </p:sp>
      <p:sp>
        <p:nvSpPr>
          <p:cNvPr id="70" name="object 70"/>
          <p:cNvSpPr txBox="1"/>
          <p:nvPr/>
        </p:nvSpPr>
        <p:spPr>
          <a:xfrm>
            <a:off x="8615949" y="4089905"/>
            <a:ext cx="36830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Times New Roman"/>
                <a:cs typeface="Times New Roman"/>
              </a:rPr>
              <a:t>137</a:t>
            </a:r>
            <a:endParaRPr sz="1800">
              <a:latin typeface="Times New Roman"/>
              <a:cs typeface="Times New Roman"/>
            </a:endParaRPr>
          </a:p>
        </p:txBody>
      </p:sp>
      <p:sp>
        <p:nvSpPr>
          <p:cNvPr id="71" name="object 71"/>
          <p:cNvSpPr txBox="1"/>
          <p:nvPr/>
        </p:nvSpPr>
        <p:spPr>
          <a:xfrm>
            <a:off x="1924174" y="4858682"/>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138</a:t>
            </a:r>
            <a:endParaRPr sz="1800">
              <a:latin typeface="Lucida Bright"/>
              <a:cs typeface="Lucida Bright"/>
            </a:endParaRPr>
          </a:p>
        </p:txBody>
      </p:sp>
      <p:sp>
        <p:nvSpPr>
          <p:cNvPr id="72" name="object 72"/>
          <p:cNvSpPr txBox="1"/>
          <p:nvPr/>
        </p:nvSpPr>
        <p:spPr>
          <a:xfrm>
            <a:off x="3071335" y="4933498"/>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139</a:t>
            </a:r>
            <a:endParaRPr sz="1800">
              <a:latin typeface="Lucida Bright"/>
              <a:cs typeface="Lucida Bright"/>
            </a:endParaRPr>
          </a:p>
        </p:txBody>
      </p:sp>
      <p:sp>
        <p:nvSpPr>
          <p:cNvPr id="73" name="object 73"/>
          <p:cNvSpPr txBox="1"/>
          <p:nvPr/>
        </p:nvSpPr>
        <p:spPr>
          <a:xfrm>
            <a:off x="4201871" y="4883621"/>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140</a:t>
            </a:r>
            <a:endParaRPr sz="1800">
              <a:latin typeface="Lucida Bright"/>
              <a:cs typeface="Lucida Bright"/>
            </a:endParaRPr>
          </a:p>
        </p:txBody>
      </p:sp>
      <p:sp>
        <p:nvSpPr>
          <p:cNvPr id="74" name="object 74"/>
          <p:cNvSpPr txBox="1"/>
          <p:nvPr/>
        </p:nvSpPr>
        <p:spPr>
          <a:xfrm>
            <a:off x="5257591" y="5016625"/>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141</a:t>
            </a:r>
            <a:endParaRPr sz="1800">
              <a:latin typeface="Lucida Bright"/>
              <a:cs typeface="Lucida Bright"/>
            </a:endParaRPr>
          </a:p>
        </p:txBody>
      </p:sp>
      <p:sp>
        <p:nvSpPr>
          <p:cNvPr id="75" name="object 75"/>
          <p:cNvSpPr txBox="1"/>
          <p:nvPr/>
        </p:nvSpPr>
        <p:spPr>
          <a:xfrm>
            <a:off x="6404753" y="5024937"/>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142</a:t>
            </a:r>
            <a:endParaRPr sz="1800">
              <a:latin typeface="Lucida Bright"/>
              <a:cs typeface="Lucida Bright"/>
            </a:endParaRPr>
          </a:p>
        </p:txBody>
      </p:sp>
      <p:sp>
        <p:nvSpPr>
          <p:cNvPr id="76" name="object 76"/>
          <p:cNvSpPr txBox="1"/>
          <p:nvPr/>
        </p:nvSpPr>
        <p:spPr>
          <a:xfrm>
            <a:off x="7510351" y="4975061"/>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143</a:t>
            </a:r>
            <a:endParaRPr sz="1800">
              <a:latin typeface="Lucida Bright"/>
              <a:cs typeface="Lucida Bright"/>
            </a:endParaRPr>
          </a:p>
        </p:txBody>
      </p:sp>
      <p:sp>
        <p:nvSpPr>
          <p:cNvPr id="77" name="object 77"/>
          <p:cNvSpPr txBox="1"/>
          <p:nvPr/>
        </p:nvSpPr>
        <p:spPr>
          <a:xfrm>
            <a:off x="8640887" y="5029246"/>
            <a:ext cx="36830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Times New Roman"/>
                <a:cs typeface="Times New Roman"/>
              </a:rPr>
              <a:t>144</a:t>
            </a:r>
            <a:endParaRPr sz="1800">
              <a:latin typeface="Times New Roman"/>
              <a:cs typeface="Times New Roman"/>
            </a:endParaRPr>
          </a:p>
        </p:txBody>
      </p:sp>
      <p:sp>
        <p:nvSpPr>
          <p:cNvPr id="78" name="object 78"/>
          <p:cNvSpPr txBox="1"/>
          <p:nvPr/>
        </p:nvSpPr>
        <p:spPr>
          <a:xfrm>
            <a:off x="1982363" y="5723210"/>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145</a:t>
            </a:r>
            <a:endParaRPr sz="1800">
              <a:latin typeface="Lucida Bright"/>
              <a:cs typeface="Lucida Bright"/>
            </a:endParaRPr>
          </a:p>
        </p:txBody>
      </p:sp>
      <p:sp>
        <p:nvSpPr>
          <p:cNvPr id="79" name="object 79"/>
          <p:cNvSpPr txBox="1"/>
          <p:nvPr/>
        </p:nvSpPr>
        <p:spPr>
          <a:xfrm>
            <a:off x="3071335" y="5706585"/>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146</a:t>
            </a:r>
            <a:endParaRPr sz="1800">
              <a:latin typeface="Lucida Bright"/>
              <a:cs typeface="Lucida Bright"/>
            </a:endParaRPr>
          </a:p>
        </p:txBody>
      </p:sp>
      <p:sp>
        <p:nvSpPr>
          <p:cNvPr id="80" name="object 80"/>
          <p:cNvSpPr txBox="1"/>
          <p:nvPr/>
        </p:nvSpPr>
        <p:spPr>
          <a:xfrm>
            <a:off x="4176933" y="5648394"/>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147</a:t>
            </a:r>
            <a:endParaRPr sz="1800">
              <a:latin typeface="Lucida Bright"/>
              <a:cs typeface="Lucida Bright"/>
            </a:endParaRPr>
          </a:p>
        </p:txBody>
      </p:sp>
      <p:sp>
        <p:nvSpPr>
          <p:cNvPr id="81" name="object 81"/>
          <p:cNvSpPr txBox="1"/>
          <p:nvPr/>
        </p:nvSpPr>
        <p:spPr>
          <a:xfrm>
            <a:off x="5265905" y="5673333"/>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148</a:t>
            </a:r>
            <a:endParaRPr sz="1800">
              <a:latin typeface="Lucida Bright"/>
              <a:cs typeface="Lucida Bright"/>
            </a:endParaRPr>
          </a:p>
        </p:txBody>
      </p:sp>
      <p:sp>
        <p:nvSpPr>
          <p:cNvPr id="82" name="object 82"/>
          <p:cNvSpPr txBox="1"/>
          <p:nvPr/>
        </p:nvSpPr>
        <p:spPr>
          <a:xfrm>
            <a:off x="6446318" y="5640082"/>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149</a:t>
            </a:r>
            <a:endParaRPr sz="1800">
              <a:latin typeface="Lucida Bright"/>
              <a:cs typeface="Lucida Bright"/>
            </a:endParaRPr>
          </a:p>
        </p:txBody>
      </p:sp>
      <p:sp>
        <p:nvSpPr>
          <p:cNvPr id="83" name="object 83"/>
          <p:cNvSpPr txBox="1"/>
          <p:nvPr/>
        </p:nvSpPr>
        <p:spPr>
          <a:xfrm>
            <a:off x="7477099" y="5656708"/>
            <a:ext cx="45275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Lucida Bright"/>
                <a:cs typeface="Lucida Bright"/>
              </a:rPr>
              <a:t>150</a:t>
            </a:r>
            <a:endParaRPr sz="1800">
              <a:latin typeface="Lucida Bright"/>
              <a:cs typeface="Lucida Bright"/>
            </a:endParaRPr>
          </a:p>
        </p:txBody>
      </p:sp>
      <p:sp>
        <p:nvSpPr>
          <p:cNvPr id="84" name="object 84"/>
          <p:cNvSpPr txBox="1"/>
          <p:nvPr/>
        </p:nvSpPr>
        <p:spPr>
          <a:xfrm>
            <a:off x="8607637" y="5794021"/>
            <a:ext cx="368300"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0000FF"/>
                </a:solidFill>
                <a:latin typeface="Times New Roman"/>
                <a:cs typeface="Times New Roman"/>
              </a:rPr>
              <a:t>151</a:t>
            </a:r>
            <a:endParaRPr sz="1800">
              <a:latin typeface="Times New Roman"/>
              <a:cs typeface="Times New Roman"/>
            </a:endParaRPr>
          </a:p>
        </p:txBody>
      </p:sp>
      <p:graphicFrame>
        <p:nvGraphicFramePr>
          <p:cNvPr id="85" name="Table 84">
            <a:extLst>
              <a:ext uri="{FF2B5EF4-FFF2-40B4-BE49-F238E27FC236}">
                <a16:creationId xmlns:a16="http://schemas.microsoft.com/office/drawing/2014/main" id="{BEB81C14-ECDB-A5EF-D210-3DC16238A56D}"/>
              </a:ext>
            </a:extLst>
          </p:cNvPr>
          <p:cNvGraphicFramePr>
            <a:graphicFrameLocks noGrp="1"/>
          </p:cNvGraphicFramePr>
          <p:nvPr/>
        </p:nvGraphicFramePr>
        <p:xfrm>
          <a:off x="1074738" y="1838325"/>
          <a:ext cx="8058783" cy="200660"/>
        </p:xfrm>
        <a:graphic>
          <a:graphicData uri="http://schemas.openxmlformats.org/drawingml/2006/table">
            <a:tbl>
              <a:tblPr firstRow="1" bandRow="1">
                <a:tableStyleId>{2D5ABB26-0587-4C30-8999-92F81FD0307C}</a:tableStyleId>
              </a:tblPr>
              <a:tblGrid>
                <a:gridCol w="1184275">
                  <a:extLst>
                    <a:ext uri="{9D8B030D-6E8A-4147-A177-3AD203B41FA5}">
                      <a16:colId xmlns:a16="http://schemas.microsoft.com/office/drawing/2014/main" val="37602390"/>
                    </a:ext>
                  </a:extLst>
                </a:gridCol>
                <a:gridCol w="1089025">
                  <a:extLst>
                    <a:ext uri="{9D8B030D-6E8A-4147-A177-3AD203B41FA5}">
                      <a16:colId xmlns:a16="http://schemas.microsoft.com/office/drawing/2014/main" val="97763126"/>
                    </a:ext>
                  </a:extLst>
                </a:gridCol>
                <a:gridCol w="1188085">
                  <a:extLst>
                    <a:ext uri="{9D8B030D-6E8A-4147-A177-3AD203B41FA5}">
                      <a16:colId xmlns:a16="http://schemas.microsoft.com/office/drawing/2014/main" val="2376817338"/>
                    </a:ext>
                  </a:extLst>
                </a:gridCol>
                <a:gridCol w="1144905">
                  <a:extLst>
                    <a:ext uri="{9D8B030D-6E8A-4147-A177-3AD203B41FA5}">
                      <a16:colId xmlns:a16="http://schemas.microsoft.com/office/drawing/2014/main" val="3271380044"/>
                    </a:ext>
                  </a:extLst>
                </a:gridCol>
                <a:gridCol w="1196339">
                  <a:extLst>
                    <a:ext uri="{9D8B030D-6E8A-4147-A177-3AD203B41FA5}">
                      <a16:colId xmlns:a16="http://schemas.microsoft.com/office/drawing/2014/main" val="1992536604"/>
                    </a:ext>
                  </a:extLst>
                </a:gridCol>
                <a:gridCol w="1028700">
                  <a:extLst>
                    <a:ext uri="{9D8B030D-6E8A-4147-A177-3AD203B41FA5}">
                      <a16:colId xmlns:a16="http://schemas.microsoft.com/office/drawing/2014/main" val="1805499512"/>
                    </a:ext>
                  </a:extLst>
                </a:gridCol>
                <a:gridCol w="1227454">
                  <a:extLst>
                    <a:ext uri="{9D8B030D-6E8A-4147-A177-3AD203B41FA5}">
                      <a16:colId xmlns:a16="http://schemas.microsoft.com/office/drawing/2014/main" val="2403260817"/>
                    </a:ext>
                  </a:extLst>
                </a:gridCol>
              </a:tblGrid>
              <a:tr h="200660">
                <a:tc>
                  <a:txBody>
                    <a:bodyPr/>
                    <a:lstStyle/>
                    <a:p>
                      <a:pPr marL="149225">
                        <a:lnSpc>
                          <a:spcPts val="1465"/>
                        </a:lnSpc>
                        <a:spcBef>
                          <a:spcPts val="20"/>
                        </a:spcBef>
                      </a:pPr>
                      <a:r>
                        <a:rPr sz="850" dirty="0">
                          <a:latin typeface="Lucida Bright"/>
                          <a:cs typeface="Lucida Bright"/>
                        </a:rPr>
                        <a:t>Sun</a:t>
                      </a:r>
                      <a:r>
                        <a:rPr sz="850" spc="20"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ןושאר</a:t>
                      </a:r>
                      <a:r>
                        <a:rPr sz="1250" spc="6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3810" algn="ctr">
                        <a:lnSpc>
                          <a:spcPts val="1465"/>
                        </a:lnSpc>
                        <a:spcBef>
                          <a:spcPts val="20"/>
                        </a:spcBef>
                      </a:pPr>
                      <a:r>
                        <a:rPr sz="850" dirty="0">
                          <a:latin typeface="Lucida Bright"/>
                          <a:cs typeface="Lucida Bright"/>
                        </a:rPr>
                        <a:t>Mon</a:t>
                      </a:r>
                      <a:r>
                        <a:rPr sz="850" spc="40" dirty="0">
                          <a:latin typeface="Lucida Bright"/>
                          <a:cs typeface="Lucida Bright"/>
                        </a:rPr>
                        <a:t> </a:t>
                      </a:r>
                      <a:r>
                        <a:rPr sz="950" dirty="0">
                          <a:latin typeface="Lucida Bright"/>
                          <a:cs typeface="Lucida Bright"/>
                        </a:rPr>
                        <a:t>-</a:t>
                      </a:r>
                      <a:r>
                        <a:rPr sz="950" spc="-25" dirty="0">
                          <a:latin typeface="Lucida Bright"/>
                          <a:cs typeface="Lucida Bright"/>
                        </a:rPr>
                        <a:t> </a:t>
                      </a:r>
                      <a:r>
                        <a:rPr sz="1250" dirty="0">
                          <a:latin typeface="Times New Roman"/>
                          <a:cs typeface="Times New Roman"/>
                        </a:rPr>
                        <a:t>ינש</a:t>
                      </a:r>
                      <a:r>
                        <a:rPr sz="1250" spc="6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170180">
                        <a:lnSpc>
                          <a:spcPts val="1465"/>
                        </a:lnSpc>
                        <a:spcBef>
                          <a:spcPts val="20"/>
                        </a:spcBef>
                      </a:pPr>
                      <a:r>
                        <a:rPr sz="850" dirty="0">
                          <a:latin typeface="Lucida Bright"/>
                          <a:cs typeface="Lucida Bright"/>
                        </a:rPr>
                        <a:t>Tue</a:t>
                      </a:r>
                      <a:r>
                        <a:rPr sz="850" spc="45"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ישילש</a:t>
                      </a:r>
                      <a:r>
                        <a:rPr sz="1250" spc="6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algn="ctr">
                        <a:lnSpc>
                          <a:spcPts val="1465"/>
                        </a:lnSpc>
                        <a:spcBef>
                          <a:spcPts val="20"/>
                        </a:spcBef>
                      </a:pPr>
                      <a:r>
                        <a:rPr sz="850" dirty="0">
                          <a:latin typeface="Lucida Bright"/>
                          <a:cs typeface="Lucida Bright"/>
                        </a:rPr>
                        <a:t>Wed</a:t>
                      </a:r>
                      <a:r>
                        <a:rPr sz="850" spc="45" dirty="0">
                          <a:latin typeface="Lucida Bright"/>
                          <a:cs typeface="Lucida Bright"/>
                        </a:rPr>
                        <a:t> </a:t>
                      </a:r>
                      <a:r>
                        <a:rPr sz="950" dirty="0">
                          <a:latin typeface="Lucida Bright"/>
                          <a:cs typeface="Lucida Bright"/>
                        </a:rPr>
                        <a:t>-</a:t>
                      </a:r>
                      <a:r>
                        <a:rPr sz="950" spc="-15" dirty="0">
                          <a:latin typeface="Lucida Bright"/>
                          <a:cs typeface="Lucida Bright"/>
                        </a:rPr>
                        <a:t> </a:t>
                      </a:r>
                      <a:r>
                        <a:rPr sz="1250" dirty="0">
                          <a:latin typeface="Times New Roman"/>
                          <a:cs typeface="Times New Roman"/>
                        </a:rPr>
                        <a:t>יעיבר</a:t>
                      </a:r>
                      <a:r>
                        <a:rPr sz="1250" spc="70" dirty="0">
                          <a:latin typeface="Times New Roman"/>
                          <a:cs typeface="Times New Roman"/>
                        </a:rPr>
                        <a:t> </a:t>
                      </a:r>
                      <a:r>
                        <a:rPr sz="1250" spc="-25" dirty="0">
                          <a:latin typeface="Times New Roman"/>
                          <a:cs typeface="Times New Roman"/>
                        </a:rPr>
                        <a:t>םוי</a:t>
                      </a:r>
                      <a:endParaRPr sz="1250" dirty="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R="32384" algn="ctr">
                        <a:lnSpc>
                          <a:spcPts val="1465"/>
                        </a:lnSpc>
                        <a:spcBef>
                          <a:spcPts val="20"/>
                        </a:spcBef>
                      </a:pPr>
                      <a:r>
                        <a:rPr sz="850" dirty="0">
                          <a:latin typeface="Lucida Bright"/>
                          <a:cs typeface="Lucida Bright"/>
                        </a:rPr>
                        <a:t>Thu</a:t>
                      </a:r>
                      <a:r>
                        <a:rPr sz="850" spc="45" dirty="0">
                          <a:latin typeface="Lucida Bright"/>
                          <a:cs typeface="Lucida Bright"/>
                        </a:rPr>
                        <a:t> </a:t>
                      </a:r>
                      <a:r>
                        <a:rPr sz="950" dirty="0">
                          <a:latin typeface="Lucida Bright"/>
                          <a:cs typeface="Lucida Bright"/>
                        </a:rPr>
                        <a:t>-</a:t>
                      </a:r>
                      <a:r>
                        <a:rPr sz="950" spc="-20" dirty="0">
                          <a:latin typeface="Lucida Bright"/>
                          <a:cs typeface="Lucida Bright"/>
                        </a:rPr>
                        <a:t> </a:t>
                      </a:r>
                      <a:r>
                        <a:rPr sz="1250" dirty="0">
                          <a:latin typeface="Times New Roman"/>
                          <a:cs typeface="Times New Roman"/>
                        </a:rPr>
                        <a:t>ישימח</a:t>
                      </a:r>
                      <a:r>
                        <a:rPr sz="1250" spc="6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37465" algn="ctr">
                        <a:lnSpc>
                          <a:spcPts val="1465"/>
                        </a:lnSpc>
                        <a:spcBef>
                          <a:spcPts val="20"/>
                        </a:spcBef>
                      </a:pPr>
                      <a:r>
                        <a:rPr sz="850" dirty="0">
                          <a:latin typeface="Lucida Bright"/>
                          <a:cs typeface="Lucida Bright"/>
                        </a:rPr>
                        <a:t>Fri</a:t>
                      </a:r>
                      <a:r>
                        <a:rPr sz="850" spc="40" dirty="0">
                          <a:latin typeface="Lucida Bright"/>
                          <a:cs typeface="Lucida Bright"/>
                        </a:rPr>
                        <a:t> </a:t>
                      </a:r>
                      <a:r>
                        <a:rPr sz="950" dirty="0">
                          <a:latin typeface="Lucida Bright"/>
                          <a:cs typeface="Lucida Bright"/>
                        </a:rPr>
                        <a:t>-</a:t>
                      </a:r>
                      <a:r>
                        <a:rPr sz="950" spc="-30" dirty="0">
                          <a:latin typeface="Lucida Bright"/>
                          <a:cs typeface="Lucida Bright"/>
                        </a:rPr>
                        <a:t> </a:t>
                      </a:r>
                      <a:r>
                        <a:rPr sz="1250" dirty="0">
                          <a:latin typeface="Times New Roman"/>
                          <a:cs typeface="Times New Roman"/>
                        </a:rPr>
                        <a:t>ישש</a:t>
                      </a:r>
                      <a:r>
                        <a:rPr sz="1250" spc="55" dirty="0">
                          <a:latin typeface="Times New Roman"/>
                          <a:cs typeface="Times New Roman"/>
                        </a:rPr>
                        <a:t> </a:t>
                      </a:r>
                      <a:r>
                        <a:rPr sz="1250" spc="-25" dirty="0">
                          <a:latin typeface="Times New Roman"/>
                          <a:cs typeface="Times New Roman"/>
                        </a:rPr>
                        <a:t>םוי</a:t>
                      </a:r>
                      <a:endParaRPr sz="1250">
                        <a:latin typeface="Times New Roman"/>
                        <a:cs typeface="Times New Roman"/>
                      </a:endParaRPr>
                    </a:p>
                  </a:txBody>
                  <a:tcPr marL="0" marR="0" marT="2540" marB="0">
                    <a:lnT w="12700">
                      <a:solidFill>
                        <a:srgbClr val="FFFFFF"/>
                      </a:solidFill>
                      <a:prstDash val="solid"/>
                    </a:lnT>
                    <a:lnB w="38100">
                      <a:solidFill>
                        <a:srgbClr val="305496"/>
                      </a:solidFill>
                      <a:prstDash val="solid"/>
                    </a:lnB>
                  </a:tcPr>
                </a:tc>
                <a:tc>
                  <a:txBody>
                    <a:bodyPr/>
                    <a:lstStyle/>
                    <a:p>
                      <a:pPr marL="82550" algn="ctr">
                        <a:lnSpc>
                          <a:spcPts val="1460"/>
                        </a:lnSpc>
                        <a:spcBef>
                          <a:spcPts val="25"/>
                        </a:spcBef>
                      </a:pPr>
                      <a:r>
                        <a:rPr sz="850" dirty="0">
                          <a:latin typeface="Lucida Bright"/>
                          <a:cs typeface="Lucida Bright"/>
                        </a:rPr>
                        <a:t>Shabbat</a:t>
                      </a:r>
                      <a:r>
                        <a:rPr sz="850" spc="20" dirty="0">
                          <a:latin typeface="Lucida Bright"/>
                          <a:cs typeface="Lucida Bright"/>
                        </a:rPr>
                        <a:t> </a:t>
                      </a:r>
                      <a:r>
                        <a:rPr sz="950" dirty="0">
                          <a:latin typeface="Lucida Bright"/>
                          <a:cs typeface="Lucida Bright"/>
                        </a:rPr>
                        <a:t>-</a:t>
                      </a:r>
                      <a:r>
                        <a:rPr sz="950" spc="-15" dirty="0">
                          <a:latin typeface="Lucida Bright"/>
                          <a:cs typeface="Lucida Bright"/>
                        </a:rPr>
                        <a:t> </a:t>
                      </a:r>
                      <a:r>
                        <a:rPr sz="1250" b="1" dirty="0">
                          <a:latin typeface="Times New Roman"/>
                          <a:cs typeface="Times New Roman"/>
                        </a:rPr>
                        <a:t>תבש</a:t>
                      </a:r>
                      <a:r>
                        <a:rPr sz="1250" b="1" spc="65" dirty="0">
                          <a:latin typeface="Times New Roman"/>
                          <a:cs typeface="Times New Roman"/>
                        </a:rPr>
                        <a:t> </a:t>
                      </a:r>
                      <a:r>
                        <a:rPr sz="1250" b="1" spc="-25" dirty="0">
                          <a:latin typeface="Times New Roman"/>
                          <a:cs typeface="Times New Roman"/>
                        </a:rPr>
                        <a:t>םוי</a:t>
                      </a:r>
                      <a:endParaRPr sz="1250" dirty="0">
                        <a:latin typeface="Times New Roman"/>
                        <a:cs typeface="Times New Roman"/>
                      </a:endParaRPr>
                    </a:p>
                  </a:txBody>
                  <a:tcPr marL="0" marR="0" marT="3175" marB="0">
                    <a:lnT w="12700">
                      <a:solidFill>
                        <a:srgbClr val="FFFFFF"/>
                      </a:solidFill>
                      <a:prstDash val="solid"/>
                    </a:lnT>
                    <a:lnB w="38100">
                      <a:solidFill>
                        <a:srgbClr val="305496"/>
                      </a:solidFill>
                      <a:prstDash val="solid"/>
                    </a:lnB>
                  </a:tcPr>
                </a:tc>
                <a:extLst>
                  <a:ext uri="{0D108BD9-81ED-4DB2-BD59-A6C34878D82A}">
                    <a16:rowId xmlns:a16="http://schemas.microsoft.com/office/drawing/2014/main" val="4145594487"/>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3110</Words>
  <Application>Microsoft Office PowerPoint</Application>
  <PresentationFormat>Custom</PresentationFormat>
  <Paragraphs>1318</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-apple-system</vt:lpstr>
      <vt:lpstr>Calibri</vt:lpstr>
      <vt:lpstr>Cambria</vt:lpstr>
      <vt:lpstr>Lucida Bright</vt:lpstr>
      <vt:lpstr>Palatino Linotype</vt:lpstr>
      <vt:lpstr>PaleoBora</vt:lpstr>
      <vt:lpstr>Times New Roman</vt:lpstr>
      <vt:lpstr>Office Theme</vt:lpstr>
      <vt:lpstr>LEARNING HOW TO DIVIDE TIME HIS WAY!  By Sholiach Apostle Moshe Yoseph Koniuchowsky </vt:lpstr>
      <vt:lpstr>PowerPoint Presentation</vt:lpstr>
      <vt:lpstr>PowerPoint Presentation</vt:lpstr>
      <vt:lpstr>How Do We Know That The Spring Equinox Is The Sign Or Permission To Start The Year On The Wednesday Of The EQUINOX WEEK?</vt:lpstr>
      <vt:lpstr>Aviv 1 1 Rosh HaShana</vt:lpstr>
      <vt:lpstr>Chodesh 2</vt:lpstr>
      <vt:lpstr>Chodesh 3</vt:lpstr>
      <vt:lpstr>Chodesh 4</vt:lpstr>
      <vt:lpstr>Chodesh 5</vt:lpstr>
      <vt:lpstr>Chodesh 6</vt:lpstr>
      <vt:lpstr>Chodesh 7</vt:lpstr>
      <vt:lpstr>Chodesh 8</vt:lpstr>
      <vt:lpstr>Chodesh 9</vt:lpstr>
      <vt:lpstr>Chodesh 10</vt:lpstr>
      <vt:lpstr>Chodesh 11</vt:lpstr>
      <vt:lpstr>Chodesh 12</vt:lpstr>
      <vt:lpstr>What If Everything We Have Presented Here Is False? [Which of course it is not but hypothetically speaking]? What Then?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Hebraic Calendar-02-r1.xlsx</dc:title>
  <dc:creator>cbromfield</dc:creator>
  <cp:lastModifiedBy>MJ Koniuchowsky</cp:lastModifiedBy>
  <cp:revision>19</cp:revision>
  <dcterms:created xsi:type="dcterms:W3CDTF">2023-10-05T15:39:12Z</dcterms:created>
  <dcterms:modified xsi:type="dcterms:W3CDTF">2023-10-09T03:38:16Z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2023-03-03T00:00:00Z</vt:filetime>
  </property>
  <property fmtid="{D5CDD505-2E9C-101B-9397-08002B2CF9AE}" pid="3" name="Creator">
    <vt:lpwstr>PScript5.dll Version 5.2.2</vt:lpwstr>
  </property>
  <property fmtid="{D5CDD505-2E9C-101B-9397-08002B2CF9AE}" pid="4" name="LastSaved">
    <vt:filetime>2023-10-05T00:00:00Z</vt:filetime>
  </property>
  <property fmtid="{D5CDD505-2E9C-101B-9397-08002B2CF9AE}" pid="5" name="Producer">
    <vt:lpwstr>Acrobat Distiller 11.0 (Windows)</vt:lpwstr>
  </property>
</Properties>
</file>